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tags/tag20.xml" ContentType="application/vnd.openxmlformats-officedocument.presentationml.tags+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tags/tag22.xml" ContentType="application/vnd.openxmlformats-officedocument.presentationml.tags+xml"/>
  <Override PartName="/ppt/notesSlides/notesSlide25.xml" ContentType="application/vnd.openxmlformats-officedocument.presentationml.notesSlide+xml"/>
  <Override PartName="/ppt/tags/tag23.xml" ContentType="application/vnd.openxmlformats-officedocument.presentationml.tags+xml"/>
  <Override PartName="/ppt/notesSlides/notesSlide26.xml" ContentType="application/vnd.openxmlformats-officedocument.presentationml.notesSlide+xml"/>
  <Override PartName="/ppt/tags/tag24.xml" ContentType="application/vnd.openxmlformats-officedocument.presentationml.tags+xml"/>
  <Override PartName="/ppt/notesSlides/notesSlide27.xml" ContentType="application/vnd.openxmlformats-officedocument.presentationml.notesSlide+xml"/>
  <Override PartName="/ppt/tags/tag25.xml" ContentType="application/vnd.openxmlformats-officedocument.presentationml.tags+xml"/>
  <Override PartName="/ppt/notesSlides/notesSlide28.xml" ContentType="application/vnd.openxmlformats-officedocument.presentationml.notesSlide+xml"/>
  <Override PartName="/ppt/tags/tag26.xml" ContentType="application/vnd.openxmlformats-officedocument.presentationml.tags+xml"/>
  <Override PartName="/ppt/notesSlides/notesSlide29.xml" ContentType="application/vnd.openxmlformats-officedocument.presentationml.notesSlide+xml"/>
  <Override PartName="/ppt/tags/tag27.xml" ContentType="application/vnd.openxmlformats-officedocument.presentationml.tags+xml"/>
  <Override PartName="/ppt/notesSlides/notesSlide30.xml" ContentType="application/vnd.openxmlformats-officedocument.presentationml.notesSlide+xml"/>
  <Override PartName="/ppt/tags/tag28.xml" ContentType="application/vnd.openxmlformats-officedocument.presentationml.tags+xml"/>
  <Override PartName="/ppt/notesSlides/notesSlide31.xml" ContentType="application/vnd.openxmlformats-officedocument.presentationml.notesSlide+xml"/>
  <Override PartName="/ppt/tags/tag29.xml" ContentType="application/vnd.openxmlformats-officedocument.presentationml.tags+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335" r:id="rId2"/>
    <p:sldId id="258" r:id="rId3"/>
    <p:sldId id="259" r:id="rId4"/>
    <p:sldId id="319" r:id="rId5"/>
    <p:sldId id="633" r:id="rId6"/>
    <p:sldId id="332" r:id="rId7"/>
    <p:sldId id="333" r:id="rId8"/>
    <p:sldId id="334" r:id="rId9"/>
    <p:sldId id="266" r:id="rId10"/>
    <p:sldId id="634" r:id="rId11"/>
    <p:sldId id="287" r:id="rId12"/>
    <p:sldId id="289" r:id="rId13"/>
    <p:sldId id="639" r:id="rId14"/>
    <p:sldId id="288" r:id="rId15"/>
    <p:sldId id="649" r:id="rId16"/>
    <p:sldId id="295" r:id="rId17"/>
    <p:sldId id="648" r:id="rId18"/>
    <p:sldId id="640" r:id="rId19"/>
    <p:sldId id="643" r:id="rId20"/>
    <p:sldId id="644" r:id="rId21"/>
    <p:sldId id="645" r:id="rId22"/>
    <p:sldId id="641" r:id="rId23"/>
    <p:sldId id="646" r:id="rId24"/>
    <p:sldId id="647" r:id="rId25"/>
    <p:sldId id="636" r:id="rId26"/>
    <p:sldId id="291" r:id="rId27"/>
    <p:sldId id="257" r:id="rId28"/>
    <p:sldId id="304" r:id="rId29"/>
    <p:sldId id="293" r:id="rId30"/>
    <p:sldId id="296" r:id="rId31"/>
    <p:sldId id="300" r:id="rId32"/>
    <p:sldId id="268" r:id="rId33"/>
    <p:sldId id="276" r:id="rId34"/>
    <p:sldId id="297" r:id="rId35"/>
    <p:sldId id="298" r:id="rId36"/>
    <p:sldId id="299" r:id="rId37"/>
    <p:sldId id="305" r:id="rId38"/>
    <p:sldId id="637" r:id="rId39"/>
    <p:sldId id="635" r:id="rId40"/>
    <p:sldId id="642" r:id="rId41"/>
    <p:sldId id="331" r:id="rId42"/>
    <p:sldId id="30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B0B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p:normalViewPr>
  <p:slideViewPr>
    <p:cSldViewPr snapToGrid="0">
      <p:cViewPr varScale="1">
        <p:scale>
          <a:sx n="72" d="100"/>
          <a:sy n="72" d="100"/>
        </p:scale>
        <p:origin x="9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42F414-6F61-4154-9C71-6E1059F58D40}" type="datetimeFigureOut">
              <a:rPr lang="en-US" smtClean="0"/>
              <a:t>12/6/2022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D5F886-ADB9-4E9C-916E-B4808A9DCAB9}" type="slidenum">
              <a:rPr lang="en-US" smtClean="0"/>
              <a:t>‹#›</a:t>
            </a:fld>
            <a:endParaRPr lang="en-US"/>
          </a:p>
        </p:txBody>
      </p:sp>
    </p:spTree>
    <p:extLst>
      <p:ext uri="{BB962C8B-B14F-4D97-AF65-F5344CB8AC3E}">
        <p14:creationId xmlns:p14="http://schemas.microsoft.com/office/powerpoint/2010/main" val="2816095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a:extLst>
              <a:ext uri="{FF2B5EF4-FFF2-40B4-BE49-F238E27FC236}">
                <a16:creationId xmlns:a16="http://schemas.microsoft.com/office/drawing/2014/main" id="{C13A960C-FB12-4BD0-8ED4-22FCFCA5AAE3}"/>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28675" name="备注占位符 2">
            <a:extLst>
              <a:ext uri="{FF2B5EF4-FFF2-40B4-BE49-F238E27FC236}">
                <a16:creationId xmlns:a16="http://schemas.microsoft.com/office/drawing/2014/main" id="{D8D1DFA8-F6A6-4B2D-B349-96451CDCF4C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latin typeface="Arial" panose="020B0604020202020204" pitchFamily="34" charset="0"/>
            </a:endParaRPr>
          </a:p>
        </p:txBody>
      </p:sp>
      <p:sp>
        <p:nvSpPr>
          <p:cNvPr id="28676" name="灯片编号占位符 3">
            <a:extLst>
              <a:ext uri="{FF2B5EF4-FFF2-40B4-BE49-F238E27FC236}">
                <a16:creationId xmlns:a16="http://schemas.microsoft.com/office/drawing/2014/main" id="{F35EC741-D7C0-47BD-BEBE-DE189E9E5A2D}"/>
              </a:ext>
            </a:extLst>
          </p:cNvPr>
          <p:cNvSpPr>
            <a:spLocks noGrp="1" noChangeArrowheads="1"/>
          </p:cNvSpPr>
          <p:nvPr>
            <p:ph type="sldNum" sz="quarter" idx="5"/>
          </p:nvPr>
        </p:nvSpPr>
        <p:spPr bwMode="auto">
          <a:xfrm>
            <a:off x="0" y="0"/>
            <a:ext cx="0" cy="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06032920-F2AB-4615-A964-E7CD07E95CE2}" type="slidenum">
              <a:rPr lang="zh-CN" altLang="en-US" sz="1400">
                <a:solidFill>
                  <a:srgbClr val="000000"/>
                </a:solidFill>
                <a:latin typeface="Arial" panose="020B0604020202020204" pitchFamily="34" charset="0"/>
                <a:sym typeface="Arial" panose="020B0604020202020204" pitchFamily="34" charset="0"/>
              </a:rPr>
              <a:pPr eaLnBrk="1" hangingPunct="1"/>
              <a:t>1</a:t>
            </a:fld>
            <a:endParaRPr lang="zh-CN" altLang="en-US" sz="1400">
              <a:solidFill>
                <a:srgbClr val="000000"/>
              </a:solidFill>
              <a:latin typeface="Arial" panose="020B0604020202020204" pitchFamily="34" charset="0"/>
              <a:sym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4"/>
        <p:cNvGrpSpPr/>
        <p:nvPr/>
      </p:nvGrpSpPr>
      <p:grpSpPr>
        <a:xfrm>
          <a:off x="0" y="0"/>
          <a:ext cx="0" cy="0"/>
          <a:chOff x="0" y="0"/>
          <a:chExt cx="0" cy="0"/>
        </a:xfrm>
      </p:grpSpPr>
      <p:sp>
        <p:nvSpPr>
          <p:cNvPr id="3635" name="Google Shape;3635;gebd184b2e5_0_2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6" name="Google Shape;3636;gebd184b2e5_0_2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7802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4"/>
        <p:cNvGrpSpPr/>
        <p:nvPr/>
      </p:nvGrpSpPr>
      <p:grpSpPr>
        <a:xfrm>
          <a:off x="0" y="0"/>
          <a:ext cx="0" cy="0"/>
          <a:chOff x="0" y="0"/>
          <a:chExt cx="0" cy="0"/>
        </a:xfrm>
      </p:grpSpPr>
      <p:sp>
        <p:nvSpPr>
          <p:cNvPr id="3635" name="Google Shape;3635;gebd184b2e5_0_2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6" name="Google Shape;3636;gebd184b2e5_0_2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5969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4"/>
        <p:cNvGrpSpPr/>
        <p:nvPr/>
      </p:nvGrpSpPr>
      <p:grpSpPr>
        <a:xfrm>
          <a:off x="0" y="0"/>
          <a:ext cx="0" cy="0"/>
          <a:chOff x="0" y="0"/>
          <a:chExt cx="0" cy="0"/>
        </a:xfrm>
      </p:grpSpPr>
      <p:sp>
        <p:nvSpPr>
          <p:cNvPr id="3635" name="Google Shape;3635;gebd184b2e5_0_2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6" name="Google Shape;3636;gebd184b2e5_0_2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4550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4"/>
        <p:cNvGrpSpPr/>
        <p:nvPr/>
      </p:nvGrpSpPr>
      <p:grpSpPr>
        <a:xfrm>
          <a:off x="0" y="0"/>
          <a:ext cx="0" cy="0"/>
          <a:chOff x="0" y="0"/>
          <a:chExt cx="0" cy="0"/>
        </a:xfrm>
      </p:grpSpPr>
      <p:sp>
        <p:nvSpPr>
          <p:cNvPr id="3635" name="Google Shape;3635;gebd184b2e5_0_2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6" name="Google Shape;3636;gebd184b2e5_0_2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7833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4"/>
        <p:cNvGrpSpPr/>
        <p:nvPr/>
      </p:nvGrpSpPr>
      <p:grpSpPr>
        <a:xfrm>
          <a:off x="0" y="0"/>
          <a:ext cx="0" cy="0"/>
          <a:chOff x="0" y="0"/>
          <a:chExt cx="0" cy="0"/>
        </a:xfrm>
      </p:grpSpPr>
      <p:sp>
        <p:nvSpPr>
          <p:cNvPr id="3635" name="Google Shape;3635;gebd184b2e5_0_2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6" name="Google Shape;3636;gebd184b2e5_0_2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8804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4"/>
        <p:cNvGrpSpPr/>
        <p:nvPr/>
      </p:nvGrpSpPr>
      <p:grpSpPr>
        <a:xfrm>
          <a:off x="0" y="0"/>
          <a:ext cx="0" cy="0"/>
          <a:chOff x="0" y="0"/>
          <a:chExt cx="0" cy="0"/>
        </a:xfrm>
      </p:grpSpPr>
      <p:sp>
        <p:nvSpPr>
          <p:cNvPr id="3635" name="Google Shape;3635;gebd184b2e5_0_2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6" name="Google Shape;3636;gebd184b2e5_0_2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5784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4"/>
        <p:cNvGrpSpPr/>
        <p:nvPr/>
      </p:nvGrpSpPr>
      <p:grpSpPr>
        <a:xfrm>
          <a:off x="0" y="0"/>
          <a:ext cx="0" cy="0"/>
          <a:chOff x="0" y="0"/>
          <a:chExt cx="0" cy="0"/>
        </a:xfrm>
      </p:grpSpPr>
      <p:sp>
        <p:nvSpPr>
          <p:cNvPr id="3635" name="Google Shape;3635;gebd184b2e5_0_2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6" name="Google Shape;3636;gebd184b2e5_0_2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982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4"/>
        <p:cNvGrpSpPr/>
        <p:nvPr/>
      </p:nvGrpSpPr>
      <p:grpSpPr>
        <a:xfrm>
          <a:off x="0" y="0"/>
          <a:ext cx="0" cy="0"/>
          <a:chOff x="0" y="0"/>
          <a:chExt cx="0" cy="0"/>
        </a:xfrm>
      </p:grpSpPr>
      <p:sp>
        <p:nvSpPr>
          <p:cNvPr id="3635" name="Google Shape;3635;gebd184b2e5_0_2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6" name="Google Shape;3636;gebd184b2e5_0_2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4223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4"/>
        <p:cNvGrpSpPr/>
        <p:nvPr/>
      </p:nvGrpSpPr>
      <p:grpSpPr>
        <a:xfrm>
          <a:off x="0" y="0"/>
          <a:ext cx="0" cy="0"/>
          <a:chOff x="0" y="0"/>
          <a:chExt cx="0" cy="0"/>
        </a:xfrm>
      </p:grpSpPr>
      <p:sp>
        <p:nvSpPr>
          <p:cNvPr id="3635" name="Google Shape;3635;gebd184b2e5_0_2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6" name="Google Shape;3636;gebd184b2e5_0_2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5032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4"/>
        <p:cNvGrpSpPr/>
        <p:nvPr/>
      </p:nvGrpSpPr>
      <p:grpSpPr>
        <a:xfrm>
          <a:off x="0" y="0"/>
          <a:ext cx="0" cy="0"/>
          <a:chOff x="0" y="0"/>
          <a:chExt cx="0" cy="0"/>
        </a:xfrm>
      </p:grpSpPr>
      <p:sp>
        <p:nvSpPr>
          <p:cNvPr id="3635" name="Google Shape;3635;gebd184b2e5_0_2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6" name="Google Shape;3636;gebd184b2e5_0_2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816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2</a:t>
            </a:fld>
            <a:endParaRPr lang="zh-CN" altLang="en-US"/>
          </a:p>
        </p:txBody>
      </p:sp>
    </p:spTree>
    <p:extLst>
      <p:ext uri="{BB962C8B-B14F-4D97-AF65-F5344CB8AC3E}">
        <p14:creationId xmlns:p14="http://schemas.microsoft.com/office/powerpoint/2010/main" val="26352553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4"/>
        <p:cNvGrpSpPr/>
        <p:nvPr/>
      </p:nvGrpSpPr>
      <p:grpSpPr>
        <a:xfrm>
          <a:off x="0" y="0"/>
          <a:ext cx="0" cy="0"/>
          <a:chOff x="0" y="0"/>
          <a:chExt cx="0" cy="0"/>
        </a:xfrm>
      </p:grpSpPr>
      <p:sp>
        <p:nvSpPr>
          <p:cNvPr id="3635" name="Google Shape;3635;gebd184b2e5_0_2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6" name="Google Shape;3636;gebd184b2e5_0_2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444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4"/>
        <p:cNvGrpSpPr/>
        <p:nvPr/>
      </p:nvGrpSpPr>
      <p:grpSpPr>
        <a:xfrm>
          <a:off x="0" y="0"/>
          <a:ext cx="0" cy="0"/>
          <a:chOff x="0" y="0"/>
          <a:chExt cx="0" cy="0"/>
        </a:xfrm>
      </p:grpSpPr>
      <p:sp>
        <p:nvSpPr>
          <p:cNvPr id="3635" name="Google Shape;3635;gebd184b2e5_0_2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6" name="Google Shape;3636;gebd184b2e5_0_2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14913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4"/>
        <p:cNvGrpSpPr/>
        <p:nvPr/>
      </p:nvGrpSpPr>
      <p:grpSpPr>
        <a:xfrm>
          <a:off x="0" y="0"/>
          <a:ext cx="0" cy="0"/>
          <a:chOff x="0" y="0"/>
          <a:chExt cx="0" cy="0"/>
        </a:xfrm>
      </p:grpSpPr>
      <p:sp>
        <p:nvSpPr>
          <p:cNvPr id="3635" name="Google Shape;3635;gebd184b2e5_0_2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6" name="Google Shape;3636;gebd184b2e5_0_2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64319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4"/>
        <p:cNvGrpSpPr/>
        <p:nvPr/>
      </p:nvGrpSpPr>
      <p:grpSpPr>
        <a:xfrm>
          <a:off x="0" y="0"/>
          <a:ext cx="0" cy="0"/>
          <a:chOff x="0" y="0"/>
          <a:chExt cx="0" cy="0"/>
        </a:xfrm>
      </p:grpSpPr>
      <p:sp>
        <p:nvSpPr>
          <p:cNvPr id="3635" name="Google Shape;3635;gebd184b2e5_0_2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6" name="Google Shape;3636;gebd184b2e5_0_2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07744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4"/>
        <p:cNvGrpSpPr/>
        <p:nvPr/>
      </p:nvGrpSpPr>
      <p:grpSpPr>
        <a:xfrm>
          <a:off x="0" y="0"/>
          <a:ext cx="0" cy="0"/>
          <a:chOff x="0" y="0"/>
          <a:chExt cx="0" cy="0"/>
        </a:xfrm>
      </p:grpSpPr>
      <p:sp>
        <p:nvSpPr>
          <p:cNvPr id="3635" name="Google Shape;3635;gebd184b2e5_0_2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6" name="Google Shape;3636;gebd184b2e5_0_2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1139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4"/>
        <p:cNvGrpSpPr/>
        <p:nvPr/>
      </p:nvGrpSpPr>
      <p:grpSpPr>
        <a:xfrm>
          <a:off x="0" y="0"/>
          <a:ext cx="0" cy="0"/>
          <a:chOff x="0" y="0"/>
          <a:chExt cx="0" cy="0"/>
        </a:xfrm>
      </p:grpSpPr>
      <p:sp>
        <p:nvSpPr>
          <p:cNvPr id="3635" name="Google Shape;3635;gebd184b2e5_0_2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6" name="Google Shape;3636;gebd184b2e5_0_2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20680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4"/>
        <p:cNvGrpSpPr/>
        <p:nvPr/>
      </p:nvGrpSpPr>
      <p:grpSpPr>
        <a:xfrm>
          <a:off x="0" y="0"/>
          <a:ext cx="0" cy="0"/>
          <a:chOff x="0" y="0"/>
          <a:chExt cx="0" cy="0"/>
        </a:xfrm>
      </p:grpSpPr>
      <p:sp>
        <p:nvSpPr>
          <p:cNvPr id="3635" name="Google Shape;3635;gebd184b2e5_0_2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6" name="Google Shape;3636;gebd184b2e5_0_2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25611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4"/>
        <p:cNvGrpSpPr/>
        <p:nvPr/>
      </p:nvGrpSpPr>
      <p:grpSpPr>
        <a:xfrm>
          <a:off x="0" y="0"/>
          <a:ext cx="0" cy="0"/>
          <a:chOff x="0" y="0"/>
          <a:chExt cx="0" cy="0"/>
        </a:xfrm>
      </p:grpSpPr>
      <p:sp>
        <p:nvSpPr>
          <p:cNvPr id="3635" name="Google Shape;3635;gebd184b2e5_0_2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6" name="Google Shape;3636;gebd184b2e5_0_2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56253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4"/>
        <p:cNvGrpSpPr/>
        <p:nvPr/>
      </p:nvGrpSpPr>
      <p:grpSpPr>
        <a:xfrm>
          <a:off x="0" y="0"/>
          <a:ext cx="0" cy="0"/>
          <a:chOff x="0" y="0"/>
          <a:chExt cx="0" cy="0"/>
        </a:xfrm>
      </p:grpSpPr>
      <p:sp>
        <p:nvSpPr>
          <p:cNvPr id="3635" name="Google Shape;3635;gebd184b2e5_0_2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6" name="Google Shape;3636;gebd184b2e5_0_2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61813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4"/>
        <p:cNvGrpSpPr/>
        <p:nvPr/>
      </p:nvGrpSpPr>
      <p:grpSpPr>
        <a:xfrm>
          <a:off x="0" y="0"/>
          <a:ext cx="0" cy="0"/>
          <a:chOff x="0" y="0"/>
          <a:chExt cx="0" cy="0"/>
        </a:xfrm>
      </p:grpSpPr>
      <p:sp>
        <p:nvSpPr>
          <p:cNvPr id="3635" name="Google Shape;3635;gebd184b2e5_0_2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6" name="Google Shape;3636;gebd184b2e5_0_2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1341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542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6D0DD47D-89C3-4C3F-B1A2-1959403EC3E0}" type="slidenum">
              <a:rPr lang="en-US" smtClean="0"/>
              <a:pPr fontAlgn="base">
                <a:spcBef>
                  <a:spcPct val="0"/>
                </a:spcBef>
                <a:spcAft>
                  <a:spcPct val="0"/>
                </a:spcAft>
                <a:defRPr/>
              </a:pPr>
              <a:t>7</a:t>
            </a:fld>
            <a:endParaRPr lang="en-US"/>
          </a:p>
        </p:txBody>
      </p:sp>
    </p:spTree>
    <p:extLst>
      <p:ext uri="{BB962C8B-B14F-4D97-AF65-F5344CB8AC3E}">
        <p14:creationId xmlns:p14="http://schemas.microsoft.com/office/powerpoint/2010/main" val="23561151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4"/>
        <p:cNvGrpSpPr/>
        <p:nvPr/>
      </p:nvGrpSpPr>
      <p:grpSpPr>
        <a:xfrm>
          <a:off x="0" y="0"/>
          <a:ext cx="0" cy="0"/>
          <a:chOff x="0" y="0"/>
          <a:chExt cx="0" cy="0"/>
        </a:xfrm>
      </p:grpSpPr>
      <p:sp>
        <p:nvSpPr>
          <p:cNvPr id="3635" name="Google Shape;3635;gebd184b2e5_0_2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6" name="Google Shape;3636;gebd184b2e5_0_2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64319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4"/>
        <p:cNvGrpSpPr/>
        <p:nvPr/>
      </p:nvGrpSpPr>
      <p:grpSpPr>
        <a:xfrm>
          <a:off x="0" y="0"/>
          <a:ext cx="0" cy="0"/>
          <a:chOff x="0" y="0"/>
          <a:chExt cx="0" cy="0"/>
        </a:xfrm>
      </p:grpSpPr>
      <p:sp>
        <p:nvSpPr>
          <p:cNvPr id="3635" name="Google Shape;3635;gebd184b2e5_0_2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6" name="Google Shape;3636;gebd184b2e5_0_2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37355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4"/>
        <p:cNvGrpSpPr/>
        <p:nvPr/>
      </p:nvGrpSpPr>
      <p:grpSpPr>
        <a:xfrm>
          <a:off x="0" y="0"/>
          <a:ext cx="0" cy="0"/>
          <a:chOff x="0" y="0"/>
          <a:chExt cx="0" cy="0"/>
        </a:xfrm>
      </p:grpSpPr>
      <p:sp>
        <p:nvSpPr>
          <p:cNvPr id="3635" name="Google Shape;3635;gebd184b2e5_0_2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6" name="Google Shape;3636;gebd184b2e5_0_2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2494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4"/>
        <p:cNvGrpSpPr/>
        <p:nvPr/>
      </p:nvGrpSpPr>
      <p:grpSpPr>
        <a:xfrm>
          <a:off x="0" y="0"/>
          <a:ext cx="0" cy="0"/>
          <a:chOff x="0" y="0"/>
          <a:chExt cx="0" cy="0"/>
        </a:xfrm>
      </p:grpSpPr>
      <p:sp>
        <p:nvSpPr>
          <p:cNvPr id="3635" name="Google Shape;3635;gebd184b2e5_0_2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6" name="Google Shape;3636;gebd184b2e5_0_2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7569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4"/>
        <p:cNvGrpSpPr/>
        <p:nvPr/>
      </p:nvGrpSpPr>
      <p:grpSpPr>
        <a:xfrm>
          <a:off x="0" y="0"/>
          <a:ext cx="0" cy="0"/>
          <a:chOff x="0" y="0"/>
          <a:chExt cx="0" cy="0"/>
        </a:xfrm>
      </p:grpSpPr>
      <p:sp>
        <p:nvSpPr>
          <p:cNvPr id="3635" name="Google Shape;3635;gebd184b2e5_0_2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6" name="Google Shape;3636;gebd184b2e5_0_2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3827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4"/>
        <p:cNvGrpSpPr/>
        <p:nvPr/>
      </p:nvGrpSpPr>
      <p:grpSpPr>
        <a:xfrm>
          <a:off x="0" y="0"/>
          <a:ext cx="0" cy="0"/>
          <a:chOff x="0" y="0"/>
          <a:chExt cx="0" cy="0"/>
        </a:xfrm>
      </p:grpSpPr>
      <p:sp>
        <p:nvSpPr>
          <p:cNvPr id="3635" name="Google Shape;3635;gebd184b2e5_0_2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6" name="Google Shape;3636;gebd184b2e5_0_2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7270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4"/>
        <p:cNvGrpSpPr/>
        <p:nvPr/>
      </p:nvGrpSpPr>
      <p:grpSpPr>
        <a:xfrm>
          <a:off x="0" y="0"/>
          <a:ext cx="0" cy="0"/>
          <a:chOff x="0" y="0"/>
          <a:chExt cx="0" cy="0"/>
        </a:xfrm>
      </p:grpSpPr>
      <p:sp>
        <p:nvSpPr>
          <p:cNvPr id="3635" name="Google Shape;3635;gebd184b2e5_0_2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6" name="Google Shape;3636;gebd184b2e5_0_2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2258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4"/>
        <p:cNvGrpSpPr/>
        <p:nvPr/>
      </p:nvGrpSpPr>
      <p:grpSpPr>
        <a:xfrm>
          <a:off x="0" y="0"/>
          <a:ext cx="0" cy="0"/>
          <a:chOff x="0" y="0"/>
          <a:chExt cx="0" cy="0"/>
        </a:xfrm>
      </p:grpSpPr>
      <p:sp>
        <p:nvSpPr>
          <p:cNvPr id="3635" name="Google Shape;3635;gebd184b2e5_0_2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6" name="Google Shape;3636;gebd184b2e5_0_2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2354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4"/>
        <p:cNvGrpSpPr/>
        <p:nvPr/>
      </p:nvGrpSpPr>
      <p:grpSpPr>
        <a:xfrm>
          <a:off x="0" y="0"/>
          <a:ext cx="0" cy="0"/>
          <a:chOff x="0" y="0"/>
          <a:chExt cx="0" cy="0"/>
        </a:xfrm>
      </p:grpSpPr>
      <p:sp>
        <p:nvSpPr>
          <p:cNvPr id="3635" name="Google Shape;3635;gebd184b2e5_0_2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6" name="Google Shape;3636;gebd184b2e5_0_2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8730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E9085-5904-4F92-9069-2D58921C27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59A88C-5D73-44F6-AEC6-5FDD36A005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99EF63-98E1-41EB-91EE-FFEB2F3F05D2}"/>
              </a:ext>
            </a:extLst>
          </p:cNvPr>
          <p:cNvSpPr>
            <a:spLocks noGrp="1"/>
          </p:cNvSpPr>
          <p:nvPr>
            <p:ph type="dt" sz="half" idx="10"/>
          </p:nvPr>
        </p:nvSpPr>
        <p:spPr/>
        <p:txBody>
          <a:bodyPr/>
          <a:lstStyle/>
          <a:p>
            <a:fld id="{BB6C6E52-DB78-4F9B-857B-85532D4C4BFC}" type="datetimeFigureOut">
              <a:rPr lang="en-US" smtClean="0"/>
              <a:t>12/6/2022</a:t>
            </a:fld>
            <a:endParaRPr lang="en-US"/>
          </a:p>
        </p:txBody>
      </p:sp>
      <p:sp>
        <p:nvSpPr>
          <p:cNvPr id="5" name="Footer Placeholder 4">
            <a:extLst>
              <a:ext uri="{FF2B5EF4-FFF2-40B4-BE49-F238E27FC236}">
                <a16:creationId xmlns:a16="http://schemas.microsoft.com/office/drawing/2014/main" id="{E38D2206-648D-42C8-BAAC-B639E9A321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1C06F4-7991-4916-9010-2B96B7B9BEF4}"/>
              </a:ext>
            </a:extLst>
          </p:cNvPr>
          <p:cNvSpPr>
            <a:spLocks noGrp="1"/>
          </p:cNvSpPr>
          <p:nvPr>
            <p:ph type="sldNum" sz="quarter" idx="12"/>
          </p:nvPr>
        </p:nvSpPr>
        <p:spPr/>
        <p:txBody>
          <a:bodyPr/>
          <a:lstStyle/>
          <a:p>
            <a:fld id="{2F382710-A024-4EF6-B255-8C660FC607B8}" type="slidenum">
              <a:rPr lang="en-US" smtClean="0"/>
              <a:t>‹#›</a:t>
            </a:fld>
            <a:endParaRPr lang="en-US"/>
          </a:p>
        </p:txBody>
      </p:sp>
    </p:spTree>
    <p:extLst>
      <p:ext uri="{BB962C8B-B14F-4D97-AF65-F5344CB8AC3E}">
        <p14:creationId xmlns:p14="http://schemas.microsoft.com/office/powerpoint/2010/main" val="4001727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0A7EA-04BC-4AF4-ADAA-41EEBC60C9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816561-F91C-437A-9943-F4C80956AD6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B44339-5794-4D5E-B505-40EF96D591F2}"/>
              </a:ext>
            </a:extLst>
          </p:cNvPr>
          <p:cNvSpPr>
            <a:spLocks noGrp="1"/>
          </p:cNvSpPr>
          <p:nvPr>
            <p:ph type="dt" sz="half" idx="10"/>
          </p:nvPr>
        </p:nvSpPr>
        <p:spPr/>
        <p:txBody>
          <a:bodyPr/>
          <a:lstStyle/>
          <a:p>
            <a:fld id="{BB6C6E52-DB78-4F9B-857B-85532D4C4BFC}" type="datetimeFigureOut">
              <a:rPr lang="en-US" smtClean="0"/>
              <a:t>12/6/2022</a:t>
            </a:fld>
            <a:endParaRPr lang="en-US"/>
          </a:p>
        </p:txBody>
      </p:sp>
      <p:sp>
        <p:nvSpPr>
          <p:cNvPr id="5" name="Footer Placeholder 4">
            <a:extLst>
              <a:ext uri="{FF2B5EF4-FFF2-40B4-BE49-F238E27FC236}">
                <a16:creationId xmlns:a16="http://schemas.microsoft.com/office/drawing/2014/main" id="{55682A11-BC65-49F5-A1C2-087371249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1D5870-CC71-41E8-80B8-D4B02BFB3BCE}"/>
              </a:ext>
            </a:extLst>
          </p:cNvPr>
          <p:cNvSpPr>
            <a:spLocks noGrp="1"/>
          </p:cNvSpPr>
          <p:nvPr>
            <p:ph type="sldNum" sz="quarter" idx="12"/>
          </p:nvPr>
        </p:nvSpPr>
        <p:spPr/>
        <p:txBody>
          <a:bodyPr/>
          <a:lstStyle/>
          <a:p>
            <a:fld id="{2F382710-A024-4EF6-B255-8C660FC607B8}" type="slidenum">
              <a:rPr lang="en-US" smtClean="0"/>
              <a:t>‹#›</a:t>
            </a:fld>
            <a:endParaRPr lang="en-US"/>
          </a:p>
        </p:txBody>
      </p:sp>
    </p:spTree>
    <p:extLst>
      <p:ext uri="{BB962C8B-B14F-4D97-AF65-F5344CB8AC3E}">
        <p14:creationId xmlns:p14="http://schemas.microsoft.com/office/powerpoint/2010/main" val="810357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D2F482-8A21-4E08-92B6-BECF070409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6056E1-E572-4532-B743-D7B94091208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2DADAB-2992-47C0-80AE-891E8720AA39}"/>
              </a:ext>
            </a:extLst>
          </p:cNvPr>
          <p:cNvSpPr>
            <a:spLocks noGrp="1"/>
          </p:cNvSpPr>
          <p:nvPr>
            <p:ph type="dt" sz="half" idx="10"/>
          </p:nvPr>
        </p:nvSpPr>
        <p:spPr/>
        <p:txBody>
          <a:bodyPr/>
          <a:lstStyle/>
          <a:p>
            <a:fld id="{BB6C6E52-DB78-4F9B-857B-85532D4C4BFC}" type="datetimeFigureOut">
              <a:rPr lang="en-US" smtClean="0"/>
              <a:t>12/6/2022</a:t>
            </a:fld>
            <a:endParaRPr lang="en-US"/>
          </a:p>
        </p:txBody>
      </p:sp>
      <p:sp>
        <p:nvSpPr>
          <p:cNvPr id="5" name="Footer Placeholder 4">
            <a:extLst>
              <a:ext uri="{FF2B5EF4-FFF2-40B4-BE49-F238E27FC236}">
                <a16:creationId xmlns:a16="http://schemas.microsoft.com/office/drawing/2014/main" id="{2580BEF3-B68E-40E5-B60D-C7439E72FB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2AD10E-B6D7-4860-B866-AD038FC8E965}"/>
              </a:ext>
            </a:extLst>
          </p:cNvPr>
          <p:cNvSpPr>
            <a:spLocks noGrp="1"/>
          </p:cNvSpPr>
          <p:nvPr>
            <p:ph type="sldNum" sz="quarter" idx="12"/>
          </p:nvPr>
        </p:nvSpPr>
        <p:spPr/>
        <p:txBody>
          <a:bodyPr/>
          <a:lstStyle/>
          <a:p>
            <a:fld id="{2F382710-A024-4EF6-B255-8C660FC607B8}" type="slidenum">
              <a:rPr lang="en-US" smtClean="0"/>
              <a:t>‹#›</a:t>
            </a:fld>
            <a:endParaRPr lang="en-US"/>
          </a:p>
        </p:txBody>
      </p:sp>
    </p:spTree>
    <p:extLst>
      <p:ext uri="{BB962C8B-B14F-4D97-AF65-F5344CB8AC3E}">
        <p14:creationId xmlns:p14="http://schemas.microsoft.com/office/powerpoint/2010/main" val="59171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rgbClr val="FFECC6"/>
        </a:solidFill>
        <a:effectLst/>
      </p:bgPr>
    </p:bg>
    <p:spTree>
      <p:nvGrpSpPr>
        <p:cNvPr id="1" name="Shape 1458"/>
        <p:cNvGrpSpPr/>
        <p:nvPr/>
      </p:nvGrpSpPr>
      <p:grpSpPr>
        <a:xfrm>
          <a:off x="0" y="0"/>
          <a:ext cx="0" cy="0"/>
          <a:chOff x="0" y="0"/>
          <a:chExt cx="0" cy="0"/>
        </a:xfrm>
      </p:grpSpPr>
      <p:grpSp>
        <p:nvGrpSpPr>
          <p:cNvPr id="1459" name="Google Shape;1459;p15"/>
          <p:cNvGrpSpPr/>
          <p:nvPr/>
        </p:nvGrpSpPr>
        <p:grpSpPr>
          <a:xfrm>
            <a:off x="216201" y="-226149"/>
            <a:ext cx="11759611" cy="6858021"/>
            <a:chOff x="162150" y="-169612"/>
            <a:chExt cx="8819708" cy="5143516"/>
          </a:xfrm>
        </p:grpSpPr>
        <p:sp>
          <p:nvSpPr>
            <p:cNvPr id="1460" name="Google Shape;1460;p15"/>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5"/>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5"/>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5"/>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464" name="Google Shape;1464;p15"/>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1465" name="Google Shape;1465;p1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5"/>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5"/>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5"/>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5"/>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5"/>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5"/>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5"/>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5"/>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5"/>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5"/>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5"/>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5"/>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5"/>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5"/>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5"/>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5"/>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5"/>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5"/>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5"/>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5"/>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5"/>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5"/>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5"/>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5"/>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5"/>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5"/>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5"/>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5"/>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5"/>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5"/>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5"/>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5"/>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5"/>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5"/>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5"/>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5"/>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3" name="Google Shape;1513;p15"/>
          <p:cNvSpPr txBox="1">
            <a:spLocks noGrp="1"/>
          </p:cNvSpPr>
          <p:nvPr>
            <p:ph type="title" hasCustomPrompt="1"/>
          </p:nvPr>
        </p:nvSpPr>
        <p:spPr>
          <a:xfrm flipH="1">
            <a:off x="4741800" y="1270533"/>
            <a:ext cx="27084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6"/>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514" name="Google Shape;1514;p15"/>
          <p:cNvSpPr txBox="1">
            <a:spLocks noGrp="1"/>
          </p:cNvSpPr>
          <p:nvPr>
            <p:ph type="title" idx="2"/>
          </p:nvPr>
        </p:nvSpPr>
        <p:spPr>
          <a:xfrm>
            <a:off x="3759800" y="3070333"/>
            <a:ext cx="46724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15" name="Google Shape;1515;p15"/>
          <p:cNvSpPr txBox="1">
            <a:spLocks noGrp="1"/>
          </p:cNvSpPr>
          <p:nvPr>
            <p:ph type="subTitle" idx="1"/>
          </p:nvPr>
        </p:nvSpPr>
        <p:spPr>
          <a:xfrm>
            <a:off x="4014600" y="4328933"/>
            <a:ext cx="4162800" cy="87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20651833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仅标题">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D997B5FA-0921-464F-AAE1-844C04324D75}" type="datetimeFigureOut">
              <a:rPr lang="zh-CN" altLang="en-US" smtClean="0"/>
              <a:pPr/>
              <a:t>2022/12/6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368793579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9834A-4E22-4891-98F6-6BC7EB64D6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BE1AD3-4D9F-4932-A5EB-C7C09128105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586EC9-BC92-4417-B2B3-62DD2F3D44C9}"/>
              </a:ext>
            </a:extLst>
          </p:cNvPr>
          <p:cNvSpPr>
            <a:spLocks noGrp="1"/>
          </p:cNvSpPr>
          <p:nvPr>
            <p:ph type="dt" sz="half" idx="10"/>
          </p:nvPr>
        </p:nvSpPr>
        <p:spPr/>
        <p:txBody>
          <a:bodyPr/>
          <a:lstStyle/>
          <a:p>
            <a:fld id="{BB6C6E52-DB78-4F9B-857B-85532D4C4BFC}" type="datetimeFigureOut">
              <a:rPr lang="en-US" smtClean="0"/>
              <a:t>12/6/2022</a:t>
            </a:fld>
            <a:endParaRPr lang="en-US"/>
          </a:p>
        </p:txBody>
      </p:sp>
      <p:sp>
        <p:nvSpPr>
          <p:cNvPr id="5" name="Footer Placeholder 4">
            <a:extLst>
              <a:ext uri="{FF2B5EF4-FFF2-40B4-BE49-F238E27FC236}">
                <a16:creationId xmlns:a16="http://schemas.microsoft.com/office/drawing/2014/main" id="{9A98EBAF-3DA5-481B-A087-3202F9E6E5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6B3CC1-2D8A-4856-98C1-CA559429932A}"/>
              </a:ext>
            </a:extLst>
          </p:cNvPr>
          <p:cNvSpPr>
            <a:spLocks noGrp="1"/>
          </p:cNvSpPr>
          <p:nvPr>
            <p:ph type="sldNum" sz="quarter" idx="12"/>
          </p:nvPr>
        </p:nvSpPr>
        <p:spPr/>
        <p:txBody>
          <a:bodyPr/>
          <a:lstStyle/>
          <a:p>
            <a:fld id="{2F382710-A024-4EF6-B255-8C660FC607B8}" type="slidenum">
              <a:rPr lang="en-US" smtClean="0"/>
              <a:t>‹#›</a:t>
            </a:fld>
            <a:endParaRPr lang="en-US"/>
          </a:p>
        </p:txBody>
      </p:sp>
    </p:spTree>
    <p:extLst>
      <p:ext uri="{BB962C8B-B14F-4D97-AF65-F5344CB8AC3E}">
        <p14:creationId xmlns:p14="http://schemas.microsoft.com/office/powerpoint/2010/main" val="2650955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2F36D-4C9F-426E-A2BC-385469BC01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57AB6B-CDCE-49CC-A3F6-61272E5A29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3FFFD3D-4C20-4F79-A200-54B025B9E90E}"/>
              </a:ext>
            </a:extLst>
          </p:cNvPr>
          <p:cNvSpPr>
            <a:spLocks noGrp="1"/>
          </p:cNvSpPr>
          <p:nvPr>
            <p:ph type="dt" sz="half" idx="10"/>
          </p:nvPr>
        </p:nvSpPr>
        <p:spPr/>
        <p:txBody>
          <a:bodyPr/>
          <a:lstStyle/>
          <a:p>
            <a:fld id="{BB6C6E52-DB78-4F9B-857B-85532D4C4BFC}" type="datetimeFigureOut">
              <a:rPr lang="en-US" smtClean="0"/>
              <a:t>12/6/2022</a:t>
            </a:fld>
            <a:endParaRPr lang="en-US"/>
          </a:p>
        </p:txBody>
      </p:sp>
      <p:sp>
        <p:nvSpPr>
          <p:cNvPr id="5" name="Footer Placeholder 4">
            <a:extLst>
              <a:ext uri="{FF2B5EF4-FFF2-40B4-BE49-F238E27FC236}">
                <a16:creationId xmlns:a16="http://schemas.microsoft.com/office/drawing/2014/main" id="{51B619EF-897F-4A64-BA09-6F8F1621D4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56EB14-DD2A-40E7-8E9F-ED7E1C74C4FF}"/>
              </a:ext>
            </a:extLst>
          </p:cNvPr>
          <p:cNvSpPr>
            <a:spLocks noGrp="1"/>
          </p:cNvSpPr>
          <p:nvPr>
            <p:ph type="sldNum" sz="quarter" idx="12"/>
          </p:nvPr>
        </p:nvSpPr>
        <p:spPr/>
        <p:txBody>
          <a:bodyPr/>
          <a:lstStyle/>
          <a:p>
            <a:fld id="{2F382710-A024-4EF6-B255-8C660FC607B8}" type="slidenum">
              <a:rPr lang="en-US" smtClean="0"/>
              <a:t>‹#›</a:t>
            </a:fld>
            <a:endParaRPr lang="en-US"/>
          </a:p>
        </p:txBody>
      </p:sp>
    </p:spTree>
    <p:extLst>
      <p:ext uri="{BB962C8B-B14F-4D97-AF65-F5344CB8AC3E}">
        <p14:creationId xmlns:p14="http://schemas.microsoft.com/office/powerpoint/2010/main" val="2305058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A9BD2-6A68-444F-97C7-ECF2AF650F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E1984C-2688-4FB0-8082-7BCB29768E9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30ACF2-BE12-4F14-BF7C-2EC0DD42BE1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103257-883A-4FA5-A5DC-65D12FD8433E}"/>
              </a:ext>
            </a:extLst>
          </p:cNvPr>
          <p:cNvSpPr>
            <a:spLocks noGrp="1"/>
          </p:cNvSpPr>
          <p:nvPr>
            <p:ph type="dt" sz="half" idx="10"/>
          </p:nvPr>
        </p:nvSpPr>
        <p:spPr/>
        <p:txBody>
          <a:bodyPr/>
          <a:lstStyle/>
          <a:p>
            <a:fld id="{BB6C6E52-DB78-4F9B-857B-85532D4C4BFC}" type="datetimeFigureOut">
              <a:rPr lang="en-US" smtClean="0"/>
              <a:t>12/6/2022</a:t>
            </a:fld>
            <a:endParaRPr lang="en-US"/>
          </a:p>
        </p:txBody>
      </p:sp>
      <p:sp>
        <p:nvSpPr>
          <p:cNvPr id="6" name="Footer Placeholder 5">
            <a:extLst>
              <a:ext uri="{FF2B5EF4-FFF2-40B4-BE49-F238E27FC236}">
                <a16:creationId xmlns:a16="http://schemas.microsoft.com/office/drawing/2014/main" id="{05EED1FD-ED88-498C-851D-8DE8DB2291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23657C-C843-467C-A5B7-E83DADC1312B}"/>
              </a:ext>
            </a:extLst>
          </p:cNvPr>
          <p:cNvSpPr>
            <a:spLocks noGrp="1"/>
          </p:cNvSpPr>
          <p:nvPr>
            <p:ph type="sldNum" sz="quarter" idx="12"/>
          </p:nvPr>
        </p:nvSpPr>
        <p:spPr/>
        <p:txBody>
          <a:bodyPr/>
          <a:lstStyle/>
          <a:p>
            <a:fld id="{2F382710-A024-4EF6-B255-8C660FC607B8}" type="slidenum">
              <a:rPr lang="en-US" smtClean="0"/>
              <a:t>‹#›</a:t>
            </a:fld>
            <a:endParaRPr lang="en-US"/>
          </a:p>
        </p:txBody>
      </p:sp>
    </p:spTree>
    <p:extLst>
      <p:ext uri="{BB962C8B-B14F-4D97-AF65-F5344CB8AC3E}">
        <p14:creationId xmlns:p14="http://schemas.microsoft.com/office/powerpoint/2010/main" val="1135463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2B637-E580-4D69-9156-E8AB5DDFA28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2FF9600-55AD-4309-8303-55243BEF11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6CF363A-F830-4C74-B024-A2984C3CD6D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92708A-2AFA-4BD6-821E-ED08525714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A643B2B-7073-40FF-94D7-47129F4F642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9EF7F9-CF5C-4C83-8A3E-5A5296CD4461}"/>
              </a:ext>
            </a:extLst>
          </p:cNvPr>
          <p:cNvSpPr>
            <a:spLocks noGrp="1"/>
          </p:cNvSpPr>
          <p:nvPr>
            <p:ph type="dt" sz="half" idx="10"/>
          </p:nvPr>
        </p:nvSpPr>
        <p:spPr/>
        <p:txBody>
          <a:bodyPr/>
          <a:lstStyle/>
          <a:p>
            <a:fld id="{BB6C6E52-DB78-4F9B-857B-85532D4C4BFC}" type="datetimeFigureOut">
              <a:rPr lang="en-US" smtClean="0"/>
              <a:t>12/6/2022</a:t>
            </a:fld>
            <a:endParaRPr lang="en-US"/>
          </a:p>
        </p:txBody>
      </p:sp>
      <p:sp>
        <p:nvSpPr>
          <p:cNvPr id="8" name="Footer Placeholder 7">
            <a:extLst>
              <a:ext uri="{FF2B5EF4-FFF2-40B4-BE49-F238E27FC236}">
                <a16:creationId xmlns:a16="http://schemas.microsoft.com/office/drawing/2014/main" id="{65569361-E3A7-4CE8-9C5A-C8673CEA39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EFCCCA-BF4E-406B-9683-72EBA95F9E37}"/>
              </a:ext>
            </a:extLst>
          </p:cNvPr>
          <p:cNvSpPr>
            <a:spLocks noGrp="1"/>
          </p:cNvSpPr>
          <p:nvPr>
            <p:ph type="sldNum" sz="quarter" idx="12"/>
          </p:nvPr>
        </p:nvSpPr>
        <p:spPr/>
        <p:txBody>
          <a:bodyPr/>
          <a:lstStyle/>
          <a:p>
            <a:fld id="{2F382710-A024-4EF6-B255-8C660FC607B8}" type="slidenum">
              <a:rPr lang="en-US" smtClean="0"/>
              <a:t>‹#›</a:t>
            </a:fld>
            <a:endParaRPr lang="en-US"/>
          </a:p>
        </p:txBody>
      </p:sp>
    </p:spTree>
    <p:extLst>
      <p:ext uri="{BB962C8B-B14F-4D97-AF65-F5344CB8AC3E}">
        <p14:creationId xmlns:p14="http://schemas.microsoft.com/office/powerpoint/2010/main" val="141685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CD926-8F94-4E68-ACA2-14A9408B4D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106185-8909-4FD7-8305-EEBE52D2CFB0}"/>
              </a:ext>
            </a:extLst>
          </p:cNvPr>
          <p:cNvSpPr>
            <a:spLocks noGrp="1"/>
          </p:cNvSpPr>
          <p:nvPr>
            <p:ph type="dt" sz="half" idx="10"/>
          </p:nvPr>
        </p:nvSpPr>
        <p:spPr/>
        <p:txBody>
          <a:bodyPr/>
          <a:lstStyle/>
          <a:p>
            <a:fld id="{BB6C6E52-DB78-4F9B-857B-85532D4C4BFC}" type="datetimeFigureOut">
              <a:rPr lang="en-US" smtClean="0"/>
              <a:t>12/6/2022</a:t>
            </a:fld>
            <a:endParaRPr lang="en-US"/>
          </a:p>
        </p:txBody>
      </p:sp>
      <p:sp>
        <p:nvSpPr>
          <p:cNvPr id="4" name="Footer Placeholder 3">
            <a:extLst>
              <a:ext uri="{FF2B5EF4-FFF2-40B4-BE49-F238E27FC236}">
                <a16:creationId xmlns:a16="http://schemas.microsoft.com/office/drawing/2014/main" id="{BD88EA2A-80E5-473C-B7B0-4B0B1F679D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A1CD09-8223-4F0D-B668-F4C3AA13BE6C}"/>
              </a:ext>
            </a:extLst>
          </p:cNvPr>
          <p:cNvSpPr>
            <a:spLocks noGrp="1"/>
          </p:cNvSpPr>
          <p:nvPr>
            <p:ph type="sldNum" sz="quarter" idx="12"/>
          </p:nvPr>
        </p:nvSpPr>
        <p:spPr/>
        <p:txBody>
          <a:bodyPr/>
          <a:lstStyle/>
          <a:p>
            <a:fld id="{2F382710-A024-4EF6-B255-8C660FC607B8}" type="slidenum">
              <a:rPr lang="en-US" smtClean="0"/>
              <a:t>‹#›</a:t>
            </a:fld>
            <a:endParaRPr lang="en-US"/>
          </a:p>
        </p:txBody>
      </p:sp>
    </p:spTree>
    <p:extLst>
      <p:ext uri="{BB962C8B-B14F-4D97-AF65-F5344CB8AC3E}">
        <p14:creationId xmlns:p14="http://schemas.microsoft.com/office/powerpoint/2010/main" val="4037555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846116-9DFB-4FC0-A5A3-DE9BB7FF4FB7}"/>
              </a:ext>
            </a:extLst>
          </p:cNvPr>
          <p:cNvSpPr>
            <a:spLocks noGrp="1"/>
          </p:cNvSpPr>
          <p:nvPr>
            <p:ph type="dt" sz="half" idx="10"/>
          </p:nvPr>
        </p:nvSpPr>
        <p:spPr/>
        <p:txBody>
          <a:bodyPr/>
          <a:lstStyle/>
          <a:p>
            <a:fld id="{BB6C6E52-DB78-4F9B-857B-85532D4C4BFC}" type="datetimeFigureOut">
              <a:rPr lang="en-US" smtClean="0"/>
              <a:t>12/6/2022</a:t>
            </a:fld>
            <a:endParaRPr lang="en-US"/>
          </a:p>
        </p:txBody>
      </p:sp>
      <p:sp>
        <p:nvSpPr>
          <p:cNvPr id="3" name="Footer Placeholder 2">
            <a:extLst>
              <a:ext uri="{FF2B5EF4-FFF2-40B4-BE49-F238E27FC236}">
                <a16:creationId xmlns:a16="http://schemas.microsoft.com/office/drawing/2014/main" id="{484E4B53-DF48-4943-ABA5-EA04D07E37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29A621-0E13-4B7C-8F69-D0A93DAF80A6}"/>
              </a:ext>
            </a:extLst>
          </p:cNvPr>
          <p:cNvSpPr>
            <a:spLocks noGrp="1"/>
          </p:cNvSpPr>
          <p:nvPr>
            <p:ph type="sldNum" sz="quarter" idx="12"/>
          </p:nvPr>
        </p:nvSpPr>
        <p:spPr/>
        <p:txBody>
          <a:bodyPr/>
          <a:lstStyle/>
          <a:p>
            <a:fld id="{2F382710-A024-4EF6-B255-8C660FC607B8}" type="slidenum">
              <a:rPr lang="en-US" smtClean="0"/>
              <a:t>‹#›</a:t>
            </a:fld>
            <a:endParaRPr lang="en-US"/>
          </a:p>
        </p:txBody>
      </p:sp>
    </p:spTree>
    <p:extLst>
      <p:ext uri="{BB962C8B-B14F-4D97-AF65-F5344CB8AC3E}">
        <p14:creationId xmlns:p14="http://schemas.microsoft.com/office/powerpoint/2010/main" val="3346264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EECB4-2430-4870-B915-6D62992F22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61A499-D96F-4F11-BAAC-0F43276A3B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389381-6148-4F65-BA9C-BAECDFEEA2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0AA731D-90B0-4222-A7E8-565F9F143BFC}"/>
              </a:ext>
            </a:extLst>
          </p:cNvPr>
          <p:cNvSpPr>
            <a:spLocks noGrp="1"/>
          </p:cNvSpPr>
          <p:nvPr>
            <p:ph type="dt" sz="half" idx="10"/>
          </p:nvPr>
        </p:nvSpPr>
        <p:spPr/>
        <p:txBody>
          <a:bodyPr/>
          <a:lstStyle/>
          <a:p>
            <a:fld id="{BB6C6E52-DB78-4F9B-857B-85532D4C4BFC}" type="datetimeFigureOut">
              <a:rPr lang="en-US" smtClean="0"/>
              <a:t>12/6/2022</a:t>
            </a:fld>
            <a:endParaRPr lang="en-US"/>
          </a:p>
        </p:txBody>
      </p:sp>
      <p:sp>
        <p:nvSpPr>
          <p:cNvPr id="6" name="Footer Placeholder 5">
            <a:extLst>
              <a:ext uri="{FF2B5EF4-FFF2-40B4-BE49-F238E27FC236}">
                <a16:creationId xmlns:a16="http://schemas.microsoft.com/office/drawing/2014/main" id="{1E7D4127-5DE4-4774-B9F9-0810747A5A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CB36C5-C858-4A02-8BF9-2B953B3E347A}"/>
              </a:ext>
            </a:extLst>
          </p:cNvPr>
          <p:cNvSpPr>
            <a:spLocks noGrp="1"/>
          </p:cNvSpPr>
          <p:nvPr>
            <p:ph type="sldNum" sz="quarter" idx="12"/>
          </p:nvPr>
        </p:nvSpPr>
        <p:spPr/>
        <p:txBody>
          <a:bodyPr/>
          <a:lstStyle/>
          <a:p>
            <a:fld id="{2F382710-A024-4EF6-B255-8C660FC607B8}" type="slidenum">
              <a:rPr lang="en-US" smtClean="0"/>
              <a:t>‹#›</a:t>
            </a:fld>
            <a:endParaRPr lang="en-US"/>
          </a:p>
        </p:txBody>
      </p:sp>
    </p:spTree>
    <p:extLst>
      <p:ext uri="{BB962C8B-B14F-4D97-AF65-F5344CB8AC3E}">
        <p14:creationId xmlns:p14="http://schemas.microsoft.com/office/powerpoint/2010/main" val="2112900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301E8-13BC-4424-B2AF-1739961115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AD179C-BA4C-4A36-84CA-25868678A7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8DEEF4-9822-4090-AD24-908A760F8A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73D8E62-D403-4E88-B8F6-91DB522CB29C}"/>
              </a:ext>
            </a:extLst>
          </p:cNvPr>
          <p:cNvSpPr>
            <a:spLocks noGrp="1"/>
          </p:cNvSpPr>
          <p:nvPr>
            <p:ph type="dt" sz="half" idx="10"/>
          </p:nvPr>
        </p:nvSpPr>
        <p:spPr/>
        <p:txBody>
          <a:bodyPr/>
          <a:lstStyle/>
          <a:p>
            <a:fld id="{BB6C6E52-DB78-4F9B-857B-85532D4C4BFC}" type="datetimeFigureOut">
              <a:rPr lang="en-US" smtClean="0"/>
              <a:t>12/6/2022</a:t>
            </a:fld>
            <a:endParaRPr lang="en-US"/>
          </a:p>
        </p:txBody>
      </p:sp>
      <p:sp>
        <p:nvSpPr>
          <p:cNvPr id="6" name="Footer Placeholder 5">
            <a:extLst>
              <a:ext uri="{FF2B5EF4-FFF2-40B4-BE49-F238E27FC236}">
                <a16:creationId xmlns:a16="http://schemas.microsoft.com/office/drawing/2014/main" id="{56A7CA58-23C9-405B-B711-DA9AEC4E02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6B66F4-1EA7-4A4E-814F-B9A1DB834849}"/>
              </a:ext>
            </a:extLst>
          </p:cNvPr>
          <p:cNvSpPr>
            <a:spLocks noGrp="1"/>
          </p:cNvSpPr>
          <p:nvPr>
            <p:ph type="sldNum" sz="quarter" idx="12"/>
          </p:nvPr>
        </p:nvSpPr>
        <p:spPr/>
        <p:txBody>
          <a:bodyPr/>
          <a:lstStyle/>
          <a:p>
            <a:fld id="{2F382710-A024-4EF6-B255-8C660FC607B8}" type="slidenum">
              <a:rPr lang="en-US" smtClean="0"/>
              <a:t>‹#›</a:t>
            </a:fld>
            <a:endParaRPr lang="en-US"/>
          </a:p>
        </p:txBody>
      </p:sp>
    </p:spTree>
    <p:extLst>
      <p:ext uri="{BB962C8B-B14F-4D97-AF65-F5344CB8AC3E}">
        <p14:creationId xmlns:p14="http://schemas.microsoft.com/office/powerpoint/2010/main" val="3691925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6CE212-2768-453E-BB92-B2F907120F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35DB4C-FBEC-47FA-BA8E-B58CF97C5D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556CB5-A3B2-45FC-ACFB-A125A44406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6C6E52-DB78-4F9B-857B-85532D4C4BFC}" type="datetimeFigureOut">
              <a:rPr lang="en-US" smtClean="0"/>
              <a:t>12/6/2022</a:t>
            </a:fld>
            <a:endParaRPr lang="en-US"/>
          </a:p>
        </p:txBody>
      </p:sp>
      <p:sp>
        <p:nvSpPr>
          <p:cNvPr id="5" name="Footer Placeholder 4">
            <a:extLst>
              <a:ext uri="{FF2B5EF4-FFF2-40B4-BE49-F238E27FC236}">
                <a16:creationId xmlns:a16="http://schemas.microsoft.com/office/drawing/2014/main" id="{F32C14B6-A88F-49DB-A3A5-73B8465019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2DE00D0-A094-473D-895A-C410938951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82710-A024-4EF6-B255-8C660FC607B8}" type="slidenum">
              <a:rPr lang="en-US" smtClean="0"/>
              <a:t>‹#›</a:t>
            </a:fld>
            <a:endParaRPr lang="en-US"/>
          </a:p>
        </p:txBody>
      </p:sp>
    </p:spTree>
    <p:extLst>
      <p:ext uri="{BB962C8B-B14F-4D97-AF65-F5344CB8AC3E}">
        <p14:creationId xmlns:p14="http://schemas.microsoft.com/office/powerpoint/2010/main" val="535109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29.png"/><Relationship Id="rId4" Type="http://schemas.openxmlformats.org/officeDocument/2006/relationships/slide" Target="slide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3.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4.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slide" Target="slide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6.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tags" Target="../tags/tag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8.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ags" Target="../tags/tag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10.xml"/><Relationship Id="rId4" Type="http://schemas.openxmlformats.org/officeDocument/2006/relationships/slide" Target="slide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11.xml"/><Relationship Id="rId5" Type="http://schemas.openxmlformats.org/officeDocument/2006/relationships/image" Target="../media/image35.jpg"/><Relationship Id="rId4" Type="http://schemas.openxmlformats.org/officeDocument/2006/relationships/slide" Target="slide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tags" Target="../tags/tag1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13.xml"/><Relationship Id="rId5" Type="http://schemas.openxmlformats.org/officeDocument/2006/relationships/image" Target="../media/image36.jpg"/><Relationship Id="rId4" Type="http://schemas.openxmlformats.org/officeDocument/2006/relationships/slide" Target="slide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tags" Target="../tags/tag14.xml"/><Relationship Id="rId5" Type="http://schemas.openxmlformats.org/officeDocument/2006/relationships/image" Target="../media/image34.png"/><Relationship Id="rId4" Type="http://schemas.openxmlformats.org/officeDocument/2006/relationships/slide" Target="slide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tags" Target="../tags/tag15.xml"/><Relationship Id="rId5" Type="http://schemas.openxmlformats.org/officeDocument/2006/relationships/image" Target="../media/image37.jpg"/><Relationship Id="rId4" Type="http://schemas.openxmlformats.org/officeDocument/2006/relationships/slide" Target="slide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tags" Target="../tags/tag16.xml"/><Relationship Id="rId5" Type="http://schemas.openxmlformats.org/officeDocument/2006/relationships/image" Target="../media/image34.png"/><Relationship Id="rId4" Type="http://schemas.openxmlformats.org/officeDocument/2006/relationships/slide" Target="slide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37.jpg"/><Relationship Id="rId2" Type="http://schemas.openxmlformats.org/officeDocument/2006/relationships/slideLayout" Target="../slideLayouts/slideLayout12.xml"/><Relationship Id="rId1" Type="http://schemas.openxmlformats.org/officeDocument/2006/relationships/tags" Target="../tags/tag17.xml"/><Relationship Id="rId6" Type="http://schemas.openxmlformats.org/officeDocument/2006/relationships/image" Target="../media/image38.jpeg"/><Relationship Id="rId5" Type="http://schemas.openxmlformats.org/officeDocument/2006/relationships/image" Target="../media/image35.jpg"/><Relationship Id="rId4" Type="http://schemas.openxmlformats.org/officeDocument/2006/relationships/slide" Target="slide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2.xml"/><Relationship Id="rId1" Type="http://schemas.openxmlformats.org/officeDocument/2006/relationships/tags" Target="../tags/tag18.xml"/><Relationship Id="rId5" Type="http://schemas.openxmlformats.org/officeDocument/2006/relationships/image" Target="../media/image29.png"/><Relationship Id="rId4" Type="http://schemas.openxmlformats.org/officeDocument/2006/relationships/slide" Target="slide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xml"/><Relationship Id="rId1" Type="http://schemas.openxmlformats.org/officeDocument/2006/relationships/tags" Target="../tags/tag19.xml"/><Relationship Id="rId4" Type="http://schemas.openxmlformats.org/officeDocument/2006/relationships/slide" Target="slide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xml"/><Relationship Id="rId1" Type="http://schemas.openxmlformats.org/officeDocument/2006/relationships/tags" Target="../tags/tag20.xml"/><Relationship Id="rId4" Type="http://schemas.openxmlformats.org/officeDocument/2006/relationships/slide" Target="slide2.xml"/></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2.xml"/><Relationship Id="rId1" Type="http://schemas.openxmlformats.org/officeDocument/2006/relationships/tags" Target="../tags/tag21.xml"/><Relationship Id="rId5" Type="http://schemas.openxmlformats.org/officeDocument/2006/relationships/image" Target="../media/image28.png"/><Relationship Id="rId4" Type="http://schemas.openxmlformats.org/officeDocument/2006/relationships/slide" Target="slide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2.xml"/><Relationship Id="rId1" Type="http://schemas.openxmlformats.org/officeDocument/2006/relationships/tags" Target="../tags/tag22.xml"/><Relationship Id="rId4" Type="http://schemas.openxmlformats.org/officeDocument/2006/relationships/slide" Target="slide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2.xml"/><Relationship Id="rId1" Type="http://schemas.openxmlformats.org/officeDocument/2006/relationships/tags" Target="../tags/tag23.xml"/><Relationship Id="rId4" Type="http://schemas.openxmlformats.org/officeDocument/2006/relationships/slide" Target="slide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2.xml"/><Relationship Id="rId1" Type="http://schemas.openxmlformats.org/officeDocument/2006/relationships/tags" Target="../tags/tag24.xml"/><Relationship Id="rId5" Type="http://schemas.openxmlformats.org/officeDocument/2006/relationships/image" Target="../media/image28.png"/><Relationship Id="rId4" Type="http://schemas.openxmlformats.org/officeDocument/2006/relationships/slide" Target="slide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2.xml"/><Relationship Id="rId1" Type="http://schemas.openxmlformats.org/officeDocument/2006/relationships/tags" Target="../tags/tag25.xml"/><Relationship Id="rId5" Type="http://schemas.openxmlformats.org/officeDocument/2006/relationships/image" Target="../media/image28.png"/><Relationship Id="rId4" Type="http://schemas.openxmlformats.org/officeDocument/2006/relationships/slide" Target="slide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2.xml"/><Relationship Id="rId1" Type="http://schemas.openxmlformats.org/officeDocument/2006/relationships/tags" Target="../tags/tag26.xml"/><Relationship Id="rId5" Type="http://schemas.openxmlformats.org/officeDocument/2006/relationships/slide" Target="slide2.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2.xml"/><Relationship Id="rId1" Type="http://schemas.openxmlformats.org/officeDocument/2006/relationships/tags" Target="../tags/tag27.xml"/><Relationship Id="rId5" Type="http://schemas.openxmlformats.org/officeDocument/2006/relationships/image" Target="../media/image33.png"/><Relationship Id="rId4" Type="http://schemas.openxmlformats.org/officeDocument/2006/relationships/slide" Target="slide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2.xml"/><Relationship Id="rId1" Type="http://schemas.openxmlformats.org/officeDocument/2006/relationships/tags" Target="../tags/tag28.xml"/><Relationship Id="rId6" Type="http://schemas.openxmlformats.org/officeDocument/2006/relationships/image" Target="../media/image51.png"/><Relationship Id="rId5" Type="http://schemas.openxmlformats.org/officeDocument/2006/relationships/image" Target="../media/image29.png"/><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slide" Target="slide9.xml"/><Relationship Id="rId3" Type="http://schemas.openxmlformats.org/officeDocument/2006/relationships/image" Target="../media/image18.jpeg"/><Relationship Id="rId7" Type="http://schemas.openxmlformats.org/officeDocument/2006/relationships/slide" Target="slide6.xml"/><Relationship Id="rId12" Type="http://schemas.openxmlformats.org/officeDocument/2006/relationships/image" Target="../media/image23.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slide" Target="slide7.xml"/><Relationship Id="rId5" Type="http://schemas.openxmlformats.org/officeDocument/2006/relationships/slide" Target="slide8.xml"/><Relationship Id="rId10" Type="http://schemas.openxmlformats.org/officeDocument/2006/relationships/image" Target="../media/image22.jpeg"/><Relationship Id="rId4" Type="http://schemas.openxmlformats.org/officeDocument/2006/relationships/image" Target="../media/image19.jpeg"/><Relationship Id="rId9" Type="http://schemas.openxmlformats.org/officeDocument/2006/relationships/slide" Target="slide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2.xml"/><Relationship Id="rId1" Type="http://schemas.openxmlformats.org/officeDocument/2006/relationships/tags" Target="../tags/tag29.xml"/><Relationship Id="rId4" Type="http://schemas.openxmlformats.org/officeDocument/2006/relationships/slide" Target="slide2.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6.xml"/><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6.xml"/><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slide" Target="slide4.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jpeg"/><Relationship Id="rId1" Type="http://schemas.openxmlformats.org/officeDocument/2006/relationships/slideLayout" Target="../slideLayouts/slideLayout6.xml"/><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28.png"/><Relationship Id="rId4"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 descr="Cute and Funny Frame with Landscape Cartoon Stock Vector - Illustration of  eith, ballon: 129995233">
            <a:extLst>
              <a:ext uri="{FF2B5EF4-FFF2-40B4-BE49-F238E27FC236}">
                <a16:creationId xmlns:a16="http://schemas.microsoft.com/office/drawing/2014/main" id="{D699B2F7-1262-40AA-8F7E-DAD17A2B67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517"/>
            <a:ext cx="121920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图片 1">
            <a:extLst>
              <a:ext uri="{FF2B5EF4-FFF2-40B4-BE49-F238E27FC236}">
                <a16:creationId xmlns:a16="http://schemas.microsoft.com/office/drawing/2014/main" id="{51DAF359-5456-4D12-9A61-ED87571EE1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185" y="704851"/>
            <a:ext cx="2662767" cy="89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图片 80">
            <a:extLst>
              <a:ext uri="{FF2B5EF4-FFF2-40B4-BE49-F238E27FC236}">
                <a16:creationId xmlns:a16="http://schemas.microsoft.com/office/drawing/2014/main" id="{07D7B707-F84D-47DE-ABB1-0FE56C506F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4" t="36971" r="-2"/>
          <a:stretch>
            <a:fillRect/>
          </a:stretch>
        </p:blipFill>
        <p:spPr bwMode="auto">
          <a:xfrm>
            <a:off x="0" y="2438400"/>
            <a:ext cx="12192000" cy="4004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图片 81">
            <a:extLst>
              <a:ext uri="{FF2B5EF4-FFF2-40B4-BE49-F238E27FC236}">
                <a16:creationId xmlns:a16="http://schemas.microsoft.com/office/drawing/2014/main" id="{32218365-534F-47A4-A18C-1ACA045C50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578351"/>
            <a:ext cx="12818533" cy="2008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图片 22">
            <a:extLst>
              <a:ext uri="{FF2B5EF4-FFF2-40B4-BE49-F238E27FC236}">
                <a16:creationId xmlns:a16="http://schemas.microsoft.com/office/drawing/2014/main" id="{B4221D18-681D-437D-8650-D9AFFCC2C0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9234" y="427567"/>
            <a:ext cx="11772900" cy="707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任意多边形 25">
            <a:extLst>
              <a:ext uri="{FF2B5EF4-FFF2-40B4-BE49-F238E27FC236}">
                <a16:creationId xmlns:a16="http://schemas.microsoft.com/office/drawing/2014/main" id="{8223B86B-7F21-4E49-878B-EFCAD987605A}"/>
              </a:ext>
            </a:extLst>
          </p:cNvPr>
          <p:cNvSpPr/>
          <p:nvPr/>
        </p:nvSpPr>
        <p:spPr>
          <a:xfrm>
            <a:off x="2034117" y="1699684"/>
            <a:ext cx="8492067" cy="4591049"/>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a:defRPr/>
            </a:pPr>
            <a:endParaRPr sz="2400" noProof="1"/>
          </a:p>
        </p:txBody>
      </p:sp>
      <p:pic>
        <p:nvPicPr>
          <p:cNvPr id="4104" name="图片 79">
            <a:extLst>
              <a:ext uri="{FF2B5EF4-FFF2-40B4-BE49-F238E27FC236}">
                <a16:creationId xmlns:a16="http://schemas.microsoft.com/office/drawing/2014/main" id="{EC1696FC-9459-4A5E-826D-671F887334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 r="77432"/>
          <a:stretch>
            <a:fillRect/>
          </a:stretch>
        </p:blipFill>
        <p:spPr bwMode="auto">
          <a:xfrm>
            <a:off x="0" y="4840818"/>
            <a:ext cx="2751667" cy="1621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5" name="组合 107">
            <a:extLst>
              <a:ext uri="{FF2B5EF4-FFF2-40B4-BE49-F238E27FC236}">
                <a16:creationId xmlns:a16="http://schemas.microsoft.com/office/drawing/2014/main" id="{3637411B-D36E-433B-924A-6A447516112B}"/>
              </a:ext>
            </a:extLst>
          </p:cNvPr>
          <p:cNvGrpSpPr>
            <a:grpSpLocks/>
          </p:cNvGrpSpPr>
          <p:nvPr/>
        </p:nvGrpSpPr>
        <p:grpSpPr bwMode="auto">
          <a:xfrm>
            <a:off x="222251" y="3429001"/>
            <a:ext cx="996949" cy="2688167"/>
            <a:chOff x="622043" y="1761375"/>
            <a:chExt cx="1076556" cy="2901593"/>
          </a:xfrm>
        </p:grpSpPr>
        <p:pic>
          <p:nvPicPr>
            <p:cNvPr id="4116" name="图片 17">
              <a:extLst>
                <a:ext uri="{FF2B5EF4-FFF2-40B4-BE49-F238E27FC236}">
                  <a16:creationId xmlns:a16="http://schemas.microsoft.com/office/drawing/2014/main" id="{363765BB-878C-43FE-9266-6C30DE65210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043" y="1761375"/>
              <a:ext cx="885486" cy="2901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7" name="图片 18">
              <a:extLst>
                <a:ext uri="{FF2B5EF4-FFF2-40B4-BE49-F238E27FC236}">
                  <a16:creationId xmlns:a16="http://schemas.microsoft.com/office/drawing/2014/main" id="{FA4FC97E-60C8-4BC2-8609-94A2E94B1C2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86323" y="2638386"/>
              <a:ext cx="512276" cy="2024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06" name="图片 85">
            <a:extLst>
              <a:ext uri="{FF2B5EF4-FFF2-40B4-BE49-F238E27FC236}">
                <a16:creationId xmlns:a16="http://schemas.microsoft.com/office/drawing/2014/main" id="{27379AC6-CB63-4952-8A37-BB6BA8F4CA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77162"/>
          <a:stretch>
            <a:fillRect/>
          </a:stretch>
        </p:blipFill>
        <p:spPr bwMode="auto">
          <a:xfrm>
            <a:off x="9408584" y="4800601"/>
            <a:ext cx="2783416" cy="1621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图片 26">
            <a:extLst>
              <a:ext uri="{FF2B5EF4-FFF2-40B4-BE49-F238E27FC236}">
                <a16:creationId xmlns:a16="http://schemas.microsoft.com/office/drawing/2014/main" id="{C1D2ACE2-6C45-42FF-865E-85F38F3A9AE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r="45911"/>
          <a:stretch>
            <a:fillRect/>
          </a:stretch>
        </p:blipFill>
        <p:spPr bwMode="auto">
          <a:xfrm>
            <a:off x="9937751" y="3310467"/>
            <a:ext cx="2175933"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 name="任意多边形 91">
            <a:extLst>
              <a:ext uri="{FF2B5EF4-FFF2-40B4-BE49-F238E27FC236}">
                <a16:creationId xmlns:a16="http://schemas.microsoft.com/office/drawing/2014/main" id="{FD300E73-5BEB-404D-AB30-2307C1F968CC}"/>
              </a:ext>
            </a:extLst>
          </p:cNvPr>
          <p:cNvSpPr/>
          <p:nvPr/>
        </p:nvSpPr>
        <p:spPr>
          <a:xfrm>
            <a:off x="-6350" y="6167967"/>
            <a:ext cx="12192001" cy="687917"/>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a:defRPr/>
            </a:pPr>
            <a:endParaRPr sz="2400" noProof="1"/>
          </a:p>
        </p:txBody>
      </p:sp>
      <p:sp>
        <p:nvSpPr>
          <p:cNvPr id="111" name="任意多边形 110">
            <a:extLst>
              <a:ext uri="{FF2B5EF4-FFF2-40B4-BE49-F238E27FC236}">
                <a16:creationId xmlns:a16="http://schemas.microsoft.com/office/drawing/2014/main" id="{182E2A9E-EFB9-4435-9C1C-A2032E004C1D}"/>
              </a:ext>
            </a:extLst>
          </p:cNvPr>
          <p:cNvSpPr/>
          <p:nvPr/>
        </p:nvSpPr>
        <p:spPr>
          <a:xfrm>
            <a:off x="-6350" y="6290733"/>
            <a:ext cx="12192001" cy="569384"/>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a:defRPr/>
            </a:pPr>
            <a:endParaRPr sz="2400" noProof="1"/>
          </a:p>
        </p:txBody>
      </p:sp>
      <p:sp>
        <p:nvSpPr>
          <p:cNvPr id="112" name="任意多边形 111">
            <a:extLst>
              <a:ext uri="{FF2B5EF4-FFF2-40B4-BE49-F238E27FC236}">
                <a16:creationId xmlns:a16="http://schemas.microsoft.com/office/drawing/2014/main" id="{45DA0CB6-564D-47AB-9975-0821A0D88B91}"/>
              </a:ext>
            </a:extLst>
          </p:cNvPr>
          <p:cNvSpPr/>
          <p:nvPr/>
        </p:nvSpPr>
        <p:spPr>
          <a:xfrm>
            <a:off x="-6350" y="6487585"/>
            <a:ext cx="12192001" cy="36618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a:defRPr/>
            </a:pPr>
            <a:endParaRPr sz="2400" noProof="1"/>
          </a:p>
        </p:txBody>
      </p:sp>
      <p:pic>
        <p:nvPicPr>
          <p:cNvPr id="4111" name="图片 27">
            <a:extLst>
              <a:ext uri="{FF2B5EF4-FFF2-40B4-BE49-F238E27FC236}">
                <a16:creationId xmlns:a16="http://schemas.microsoft.com/office/drawing/2014/main" id="{B1472F16-C302-439D-A03E-9EC075344C4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433" y="5103285"/>
            <a:ext cx="3335867"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7 Princess-甜蜜的爱">
            <a:hlinkClick r:id="" action="ppaction://media"/>
            <a:extLst>
              <a:ext uri="{FF2B5EF4-FFF2-40B4-BE49-F238E27FC236}">
                <a16:creationId xmlns:a16="http://schemas.microsoft.com/office/drawing/2014/main" id="{D4749425-FE5D-40BF-AA1A-17EC370FDD1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412133" y="-1022351"/>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a:extLst>
              <a:ext uri="{FF2B5EF4-FFF2-40B4-BE49-F238E27FC236}">
                <a16:creationId xmlns:a16="http://schemas.microsoft.com/office/drawing/2014/main" id="{FCE47F8E-2EC0-4D10-846B-EECE832D907A}"/>
              </a:ext>
            </a:extLst>
          </p:cNvPr>
          <p:cNvSpPr/>
          <p:nvPr/>
        </p:nvSpPr>
        <p:spPr>
          <a:xfrm>
            <a:off x="2975977" y="2154938"/>
            <a:ext cx="6682373" cy="4571656"/>
          </a:xfrm>
          <a:prstGeom prst="rect">
            <a:avLst/>
          </a:prstGeom>
          <a:noFill/>
        </p:spPr>
        <p:txBody>
          <a:bodyPr spcFirstLastPara="1" wrap="none">
            <a:prstTxWarp prst="textArchUp">
              <a:avLst>
                <a:gd name="adj" fmla="val 10579081"/>
              </a:avLst>
            </a:prstTxWarp>
            <a:spAutoFit/>
          </a:bodyPr>
          <a:lstStyle/>
          <a:p>
            <a:pPr algn="ctr">
              <a:defRPr/>
            </a:pPr>
            <a:r>
              <a:rPr lang="vi-VN" sz="3733" b="1" dirty="0">
                <a:ln w="12700">
                  <a:solidFill>
                    <a:schemeClr val="accent1"/>
                  </a:solidFill>
                  <a:prstDash val="solid"/>
                </a:ln>
                <a:solidFill>
                  <a:srgbClr val="0000CC"/>
                </a:solidFill>
                <a:cs typeface="Times New Roman" panose="02020603050405020304" pitchFamily="18" charset="0"/>
              </a:rPr>
              <a:t>   </a:t>
            </a:r>
            <a:r>
              <a:rPr lang="en-US" sz="400000" b="1" dirty="0">
                <a:ln w="12700">
                  <a:solidFill>
                    <a:schemeClr val="accent1"/>
                  </a:solidFill>
                  <a:prstDash val="solid"/>
                </a:ln>
                <a:solidFill>
                  <a:srgbClr val="0000CC"/>
                </a:solidFill>
                <a:cs typeface="Times New Roman" panose="02020603050405020304" pitchFamily="18" charset="0"/>
              </a:rPr>
              <a:t>CHÀO MỪNG CÁC CÔ VÀ CÁC EM ĐẾN VỚI TIẾT HỌC </a:t>
            </a:r>
            <a:endParaRPr lang="en-US" sz="3733" b="1" dirty="0">
              <a:ln w="12700">
                <a:solidFill>
                  <a:schemeClr val="accent1"/>
                </a:solidFill>
                <a:prstDash val="solid"/>
              </a:ln>
              <a:solidFill>
                <a:srgbClr val="0000CC"/>
              </a:solidFill>
              <a:cs typeface="Times New Roman" panose="02020603050405020304" pitchFamily="18" charset="0"/>
            </a:endParaRPr>
          </a:p>
        </p:txBody>
      </p:sp>
      <p:sp>
        <p:nvSpPr>
          <p:cNvPr id="23" name="Rectangle 22">
            <a:extLst>
              <a:ext uri="{FF2B5EF4-FFF2-40B4-BE49-F238E27FC236}">
                <a16:creationId xmlns:a16="http://schemas.microsoft.com/office/drawing/2014/main" id="{8D0996F8-0725-4D6C-B577-EFBD5E7DDFE5}"/>
              </a:ext>
            </a:extLst>
          </p:cNvPr>
          <p:cNvSpPr/>
          <p:nvPr/>
        </p:nvSpPr>
        <p:spPr>
          <a:xfrm>
            <a:off x="3754799" y="3569915"/>
            <a:ext cx="5069529" cy="748988"/>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sz="4267" b="1"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TẬP ĐỌC – LỚP 4.2</a:t>
            </a: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37"/>
        <p:cNvGrpSpPr/>
        <p:nvPr/>
      </p:nvGrpSpPr>
      <p:grpSpPr>
        <a:xfrm>
          <a:off x="0" y="0"/>
          <a:ext cx="0" cy="0"/>
          <a:chOff x="0" y="0"/>
          <a:chExt cx="0" cy="0"/>
        </a:xfrm>
      </p:grpSpPr>
      <p:grpSp>
        <p:nvGrpSpPr>
          <p:cNvPr id="3644" name="Google Shape;3644;p39"/>
          <p:cNvGrpSpPr/>
          <p:nvPr/>
        </p:nvGrpSpPr>
        <p:grpSpPr>
          <a:xfrm>
            <a:off x="9252467" y="309951"/>
            <a:ext cx="2464797" cy="3391391"/>
            <a:chOff x="6642183" y="457201"/>
            <a:chExt cx="1848598" cy="2543543"/>
          </a:xfrm>
        </p:grpSpPr>
        <p:sp>
          <p:nvSpPr>
            <p:cNvPr id="3645" name="Google Shape;3645;p39"/>
            <p:cNvSpPr/>
            <p:nvPr/>
          </p:nvSpPr>
          <p:spPr>
            <a:xfrm rot="2831813">
              <a:off x="6788129" y="581809"/>
              <a:ext cx="600430" cy="649740"/>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3646" name="Google Shape;3646;p39"/>
            <p:cNvSpPr/>
            <p:nvPr/>
          </p:nvSpPr>
          <p:spPr>
            <a:xfrm rot="2831813">
              <a:off x="6831403" y="585728"/>
              <a:ext cx="356589" cy="455222"/>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47" name="Google Shape;3647;p39"/>
            <p:cNvSpPr/>
            <p:nvPr/>
          </p:nvSpPr>
          <p:spPr>
            <a:xfrm rot="2831813">
              <a:off x="6788638" y="573028"/>
              <a:ext cx="605757" cy="663845"/>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648" name="Google Shape;3648;p39"/>
            <p:cNvSpPr/>
            <p:nvPr/>
          </p:nvSpPr>
          <p:spPr>
            <a:xfrm rot="2831813">
              <a:off x="6906401" y="692594"/>
              <a:ext cx="442111" cy="446739"/>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649" name="Google Shape;3649;p39"/>
            <p:cNvSpPr/>
            <p:nvPr/>
          </p:nvSpPr>
          <p:spPr>
            <a:xfrm rot="2438469">
              <a:off x="7321960" y="872854"/>
              <a:ext cx="390130" cy="284780"/>
            </a:xfrm>
            <a:custGeom>
              <a:avLst/>
              <a:gdLst/>
              <a:ahLst/>
              <a:cxnLst/>
              <a:rect l="l" t="t" r="r" b="b"/>
              <a:pathLst>
                <a:path w="3955" h="2887" extrusionOk="0">
                  <a:moveTo>
                    <a:pt x="2568" y="0"/>
                  </a:moveTo>
                  <a:cubicBezTo>
                    <a:pt x="1801" y="0"/>
                    <a:pt x="993" y="157"/>
                    <a:pt x="626" y="545"/>
                  </a:cubicBezTo>
                  <a:cubicBezTo>
                    <a:pt x="1" y="1206"/>
                    <a:pt x="527" y="2179"/>
                    <a:pt x="527" y="2179"/>
                  </a:cubicBezTo>
                  <a:cubicBezTo>
                    <a:pt x="668" y="2439"/>
                    <a:pt x="969" y="2887"/>
                    <a:pt x="1609" y="2887"/>
                  </a:cubicBezTo>
                  <a:cubicBezTo>
                    <a:pt x="1782" y="2887"/>
                    <a:pt x="1980" y="2854"/>
                    <a:pt x="2205" y="2777"/>
                  </a:cubicBezTo>
                  <a:cubicBezTo>
                    <a:pt x="3267" y="2411"/>
                    <a:pt x="3955" y="206"/>
                    <a:pt x="3955" y="206"/>
                  </a:cubicBezTo>
                  <a:cubicBezTo>
                    <a:pt x="3623" y="77"/>
                    <a:pt x="3106" y="0"/>
                    <a:pt x="256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50" name="Google Shape;3650;p39"/>
            <p:cNvSpPr/>
            <p:nvPr/>
          </p:nvSpPr>
          <p:spPr>
            <a:xfrm rot="2438469">
              <a:off x="7299102" y="894175"/>
              <a:ext cx="392398" cy="209910"/>
            </a:xfrm>
            <a:custGeom>
              <a:avLst/>
              <a:gdLst/>
              <a:ahLst/>
              <a:cxnLst/>
              <a:rect l="l" t="t" r="r" b="b"/>
              <a:pathLst>
                <a:path w="3978" h="2128" extrusionOk="0">
                  <a:moveTo>
                    <a:pt x="3977" y="1"/>
                  </a:moveTo>
                  <a:cubicBezTo>
                    <a:pt x="3967" y="1"/>
                    <a:pt x="3296" y="292"/>
                    <a:pt x="2856" y="503"/>
                  </a:cubicBezTo>
                  <a:lnTo>
                    <a:pt x="2910" y="164"/>
                  </a:lnTo>
                  <a:lnTo>
                    <a:pt x="2928" y="111"/>
                  </a:lnTo>
                  <a:lnTo>
                    <a:pt x="2928" y="111"/>
                  </a:lnTo>
                  <a:cubicBezTo>
                    <a:pt x="2865" y="236"/>
                    <a:pt x="2829" y="378"/>
                    <a:pt x="2794" y="521"/>
                  </a:cubicBezTo>
                  <a:lnTo>
                    <a:pt x="2794" y="530"/>
                  </a:lnTo>
                  <a:cubicBezTo>
                    <a:pt x="2526" y="664"/>
                    <a:pt x="2321" y="780"/>
                    <a:pt x="2062" y="932"/>
                  </a:cubicBezTo>
                  <a:cubicBezTo>
                    <a:pt x="1955" y="994"/>
                    <a:pt x="1857" y="1066"/>
                    <a:pt x="1750" y="1128"/>
                  </a:cubicBezTo>
                  <a:lnTo>
                    <a:pt x="1830" y="396"/>
                  </a:lnTo>
                  <a:lnTo>
                    <a:pt x="1839" y="280"/>
                  </a:lnTo>
                  <a:cubicBezTo>
                    <a:pt x="1839" y="279"/>
                    <a:pt x="1839" y="279"/>
                    <a:pt x="1839" y="279"/>
                  </a:cubicBezTo>
                  <a:cubicBezTo>
                    <a:pt x="1832" y="279"/>
                    <a:pt x="1731" y="824"/>
                    <a:pt x="1696" y="1083"/>
                  </a:cubicBezTo>
                  <a:cubicBezTo>
                    <a:pt x="1696" y="1119"/>
                    <a:pt x="1696" y="1146"/>
                    <a:pt x="1687" y="1173"/>
                  </a:cubicBezTo>
                  <a:cubicBezTo>
                    <a:pt x="1535" y="1271"/>
                    <a:pt x="1384" y="1369"/>
                    <a:pt x="1232" y="1467"/>
                  </a:cubicBezTo>
                  <a:lnTo>
                    <a:pt x="1143" y="1521"/>
                  </a:lnTo>
                  <a:lnTo>
                    <a:pt x="1125" y="798"/>
                  </a:lnTo>
                  <a:lnTo>
                    <a:pt x="1125" y="682"/>
                  </a:lnTo>
                  <a:cubicBezTo>
                    <a:pt x="1125" y="681"/>
                    <a:pt x="1125" y="680"/>
                    <a:pt x="1125" y="680"/>
                  </a:cubicBezTo>
                  <a:cubicBezTo>
                    <a:pt x="1122" y="680"/>
                    <a:pt x="1080" y="1216"/>
                    <a:pt x="1089" y="1467"/>
                  </a:cubicBezTo>
                  <a:lnTo>
                    <a:pt x="1089" y="1548"/>
                  </a:lnTo>
                  <a:cubicBezTo>
                    <a:pt x="928" y="1646"/>
                    <a:pt x="759" y="1735"/>
                    <a:pt x="589" y="1815"/>
                  </a:cubicBezTo>
                  <a:cubicBezTo>
                    <a:pt x="420" y="1905"/>
                    <a:pt x="241" y="1967"/>
                    <a:pt x="54" y="2012"/>
                  </a:cubicBezTo>
                  <a:cubicBezTo>
                    <a:pt x="0" y="2038"/>
                    <a:pt x="18" y="2128"/>
                    <a:pt x="81" y="2128"/>
                  </a:cubicBezTo>
                  <a:cubicBezTo>
                    <a:pt x="241" y="2092"/>
                    <a:pt x="393" y="2038"/>
                    <a:pt x="545" y="1967"/>
                  </a:cubicBezTo>
                  <a:cubicBezTo>
                    <a:pt x="741" y="1878"/>
                    <a:pt x="928" y="1780"/>
                    <a:pt x="1107" y="1673"/>
                  </a:cubicBezTo>
                  <a:cubicBezTo>
                    <a:pt x="1205" y="1610"/>
                    <a:pt x="1294" y="1557"/>
                    <a:pt x="1393" y="1494"/>
                  </a:cubicBezTo>
                  <a:lnTo>
                    <a:pt x="2160" y="1699"/>
                  </a:lnTo>
                  <a:lnTo>
                    <a:pt x="2276" y="1735"/>
                  </a:lnTo>
                  <a:cubicBezTo>
                    <a:pt x="2277" y="1735"/>
                    <a:pt x="2277" y="1735"/>
                    <a:pt x="2278" y="1735"/>
                  </a:cubicBezTo>
                  <a:cubicBezTo>
                    <a:pt x="2288" y="1735"/>
                    <a:pt x="1753" y="1537"/>
                    <a:pt x="1491" y="1467"/>
                  </a:cubicBezTo>
                  <a:lnTo>
                    <a:pt x="1455" y="1458"/>
                  </a:lnTo>
                  <a:cubicBezTo>
                    <a:pt x="1642" y="1333"/>
                    <a:pt x="1830" y="1208"/>
                    <a:pt x="2017" y="1092"/>
                  </a:cubicBezTo>
                  <a:cubicBezTo>
                    <a:pt x="2160" y="1003"/>
                    <a:pt x="2312" y="914"/>
                    <a:pt x="2464" y="834"/>
                  </a:cubicBezTo>
                  <a:lnTo>
                    <a:pt x="3079" y="905"/>
                  </a:lnTo>
                  <a:lnTo>
                    <a:pt x="3186" y="914"/>
                  </a:lnTo>
                  <a:cubicBezTo>
                    <a:pt x="2972" y="860"/>
                    <a:pt x="2758" y="816"/>
                    <a:pt x="2544" y="780"/>
                  </a:cubicBezTo>
                  <a:cubicBezTo>
                    <a:pt x="2883" y="593"/>
                    <a:pt x="3222" y="405"/>
                    <a:pt x="3570" y="227"/>
                  </a:cubicBezTo>
                  <a:lnTo>
                    <a:pt x="3972" y="4"/>
                  </a:lnTo>
                  <a:cubicBezTo>
                    <a:pt x="3976" y="2"/>
                    <a:pt x="3977" y="1"/>
                    <a:pt x="397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651" name="Google Shape;3651;p39"/>
            <p:cNvSpPr/>
            <p:nvPr/>
          </p:nvSpPr>
          <p:spPr>
            <a:xfrm rot="2438469">
              <a:off x="7414720" y="872782"/>
              <a:ext cx="295828" cy="315260"/>
            </a:xfrm>
            <a:custGeom>
              <a:avLst/>
              <a:gdLst/>
              <a:ahLst/>
              <a:cxnLst/>
              <a:rect l="l" t="t" r="r" b="b"/>
              <a:pathLst>
                <a:path w="2999" h="3196" extrusionOk="0">
                  <a:moveTo>
                    <a:pt x="964" y="3196"/>
                  </a:moveTo>
                  <a:cubicBezTo>
                    <a:pt x="1071" y="3178"/>
                    <a:pt x="1178" y="3151"/>
                    <a:pt x="1276" y="3116"/>
                  </a:cubicBezTo>
                  <a:cubicBezTo>
                    <a:pt x="2222" y="2794"/>
                    <a:pt x="2874" y="1018"/>
                    <a:pt x="2999" y="626"/>
                  </a:cubicBezTo>
                  <a:cubicBezTo>
                    <a:pt x="1428" y="1"/>
                    <a:pt x="0" y="1804"/>
                    <a:pt x="964" y="319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52" name="Google Shape;3652;p39"/>
            <p:cNvSpPr/>
            <p:nvPr/>
          </p:nvSpPr>
          <p:spPr>
            <a:xfrm rot="2438469">
              <a:off x="7347442" y="881732"/>
              <a:ext cx="364581" cy="287542"/>
            </a:xfrm>
            <a:custGeom>
              <a:avLst/>
              <a:gdLst/>
              <a:ahLst/>
              <a:cxnLst/>
              <a:rect l="l" t="t" r="r" b="b"/>
              <a:pathLst>
                <a:path w="3696" h="2915" extrusionOk="0">
                  <a:moveTo>
                    <a:pt x="233" y="2198"/>
                  </a:moveTo>
                  <a:cubicBezTo>
                    <a:pt x="331" y="2385"/>
                    <a:pt x="465" y="2555"/>
                    <a:pt x="643" y="2689"/>
                  </a:cubicBezTo>
                  <a:cubicBezTo>
                    <a:pt x="474" y="2555"/>
                    <a:pt x="331" y="2385"/>
                    <a:pt x="233" y="2198"/>
                  </a:cubicBezTo>
                  <a:close/>
                  <a:moveTo>
                    <a:pt x="2275" y="1"/>
                  </a:moveTo>
                  <a:cubicBezTo>
                    <a:pt x="1874" y="1"/>
                    <a:pt x="1473" y="47"/>
                    <a:pt x="1080" y="154"/>
                  </a:cubicBezTo>
                  <a:cubicBezTo>
                    <a:pt x="875" y="207"/>
                    <a:pt x="670" y="297"/>
                    <a:pt x="491" y="422"/>
                  </a:cubicBezTo>
                  <a:cubicBezTo>
                    <a:pt x="304" y="547"/>
                    <a:pt x="170" y="725"/>
                    <a:pt x="90" y="930"/>
                  </a:cubicBezTo>
                  <a:cubicBezTo>
                    <a:pt x="18" y="1136"/>
                    <a:pt x="0" y="1359"/>
                    <a:pt x="36" y="1573"/>
                  </a:cubicBezTo>
                  <a:cubicBezTo>
                    <a:pt x="63" y="1796"/>
                    <a:pt x="134" y="2001"/>
                    <a:pt x="232" y="2198"/>
                  </a:cubicBezTo>
                  <a:cubicBezTo>
                    <a:pt x="134" y="2001"/>
                    <a:pt x="72" y="1787"/>
                    <a:pt x="45" y="1573"/>
                  </a:cubicBezTo>
                  <a:cubicBezTo>
                    <a:pt x="9" y="1359"/>
                    <a:pt x="27" y="1144"/>
                    <a:pt x="107" y="939"/>
                  </a:cubicBezTo>
                  <a:cubicBezTo>
                    <a:pt x="188" y="734"/>
                    <a:pt x="322" y="555"/>
                    <a:pt x="500" y="430"/>
                  </a:cubicBezTo>
                  <a:cubicBezTo>
                    <a:pt x="679" y="314"/>
                    <a:pt x="884" y="225"/>
                    <a:pt x="1089" y="181"/>
                  </a:cubicBezTo>
                  <a:cubicBezTo>
                    <a:pt x="1474" y="82"/>
                    <a:pt x="1874" y="37"/>
                    <a:pt x="2275" y="37"/>
                  </a:cubicBezTo>
                  <a:cubicBezTo>
                    <a:pt x="2311" y="37"/>
                    <a:pt x="2347" y="37"/>
                    <a:pt x="2383" y="38"/>
                  </a:cubicBezTo>
                  <a:cubicBezTo>
                    <a:pt x="2598" y="47"/>
                    <a:pt x="2812" y="65"/>
                    <a:pt x="3026" y="100"/>
                  </a:cubicBezTo>
                  <a:cubicBezTo>
                    <a:pt x="3231" y="126"/>
                    <a:pt x="3428" y="176"/>
                    <a:pt x="3624" y="251"/>
                  </a:cubicBezTo>
                  <a:lnTo>
                    <a:pt x="3624" y="251"/>
                  </a:lnTo>
                  <a:cubicBezTo>
                    <a:pt x="3492" y="652"/>
                    <a:pt x="3334" y="1036"/>
                    <a:pt x="3142" y="1412"/>
                  </a:cubicBezTo>
                  <a:cubicBezTo>
                    <a:pt x="2955" y="1796"/>
                    <a:pt x="2714" y="2153"/>
                    <a:pt x="2410" y="2465"/>
                  </a:cubicBezTo>
                  <a:cubicBezTo>
                    <a:pt x="2120" y="2739"/>
                    <a:pt x="1731" y="2897"/>
                    <a:pt x="1334" y="2897"/>
                  </a:cubicBezTo>
                  <a:cubicBezTo>
                    <a:pt x="1303" y="2897"/>
                    <a:pt x="1272" y="2896"/>
                    <a:pt x="1241" y="2894"/>
                  </a:cubicBezTo>
                  <a:cubicBezTo>
                    <a:pt x="1027" y="2885"/>
                    <a:pt x="821" y="2813"/>
                    <a:pt x="643" y="2689"/>
                  </a:cubicBezTo>
                  <a:lnTo>
                    <a:pt x="643" y="2689"/>
                  </a:lnTo>
                  <a:cubicBezTo>
                    <a:pt x="813" y="2822"/>
                    <a:pt x="1027" y="2894"/>
                    <a:pt x="1241" y="2912"/>
                  </a:cubicBezTo>
                  <a:cubicBezTo>
                    <a:pt x="1273" y="2914"/>
                    <a:pt x="1304" y="2915"/>
                    <a:pt x="1335" y="2915"/>
                  </a:cubicBezTo>
                  <a:cubicBezTo>
                    <a:pt x="1740" y="2915"/>
                    <a:pt x="2130" y="2757"/>
                    <a:pt x="2428" y="2483"/>
                  </a:cubicBezTo>
                  <a:cubicBezTo>
                    <a:pt x="2731" y="2171"/>
                    <a:pt x="2990" y="1823"/>
                    <a:pt x="3178" y="1430"/>
                  </a:cubicBezTo>
                  <a:cubicBezTo>
                    <a:pt x="3374" y="1046"/>
                    <a:pt x="3544" y="654"/>
                    <a:pt x="3686" y="243"/>
                  </a:cubicBezTo>
                  <a:lnTo>
                    <a:pt x="3695" y="216"/>
                  </a:lnTo>
                  <a:lnTo>
                    <a:pt x="3669" y="207"/>
                  </a:lnTo>
                  <a:cubicBezTo>
                    <a:pt x="3463" y="136"/>
                    <a:pt x="3249" y="82"/>
                    <a:pt x="3035" y="56"/>
                  </a:cubicBezTo>
                  <a:cubicBezTo>
                    <a:pt x="2812" y="20"/>
                    <a:pt x="2598" y="11"/>
                    <a:pt x="2383" y="2"/>
                  </a:cubicBezTo>
                  <a:cubicBezTo>
                    <a:pt x="2347" y="1"/>
                    <a:pt x="2311" y="1"/>
                    <a:pt x="227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653" name="Google Shape;3653;p39"/>
            <p:cNvSpPr/>
            <p:nvPr/>
          </p:nvSpPr>
          <p:spPr>
            <a:xfrm rot="2831813">
              <a:off x="7598972" y="662440"/>
              <a:ext cx="612366" cy="619457"/>
            </a:xfrm>
            <a:custGeom>
              <a:avLst/>
              <a:gdLst/>
              <a:ahLst/>
              <a:cxnLst/>
              <a:rect l="l" t="t" r="r" b="b"/>
              <a:pathLst>
                <a:path w="6208" h="6280" extrusionOk="0">
                  <a:moveTo>
                    <a:pt x="1551" y="0"/>
                  </a:moveTo>
                  <a:cubicBezTo>
                    <a:pt x="1515" y="18"/>
                    <a:pt x="1480" y="45"/>
                    <a:pt x="1462" y="81"/>
                  </a:cubicBezTo>
                  <a:lnTo>
                    <a:pt x="1533" y="170"/>
                  </a:lnTo>
                  <a:cubicBezTo>
                    <a:pt x="1016" y="750"/>
                    <a:pt x="632" y="1419"/>
                    <a:pt x="391" y="2151"/>
                  </a:cubicBezTo>
                  <a:cubicBezTo>
                    <a:pt x="311" y="2365"/>
                    <a:pt x="257" y="2589"/>
                    <a:pt x="212" y="2812"/>
                  </a:cubicBezTo>
                  <a:cubicBezTo>
                    <a:pt x="202" y="2849"/>
                    <a:pt x="236" y="2874"/>
                    <a:pt x="267" y="2874"/>
                  </a:cubicBezTo>
                  <a:cubicBezTo>
                    <a:pt x="288" y="2874"/>
                    <a:pt x="307" y="2863"/>
                    <a:pt x="311" y="2838"/>
                  </a:cubicBezTo>
                  <a:cubicBezTo>
                    <a:pt x="462" y="2080"/>
                    <a:pt x="775" y="1357"/>
                    <a:pt x="1221" y="723"/>
                  </a:cubicBezTo>
                  <a:cubicBezTo>
                    <a:pt x="1328" y="580"/>
                    <a:pt x="1435" y="438"/>
                    <a:pt x="1551" y="295"/>
                  </a:cubicBezTo>
                  <a:cubicBezTo>
                    <a:pt x="1587" y="795"/>
                    <a:pt x="1649" y="1294"/>
                    <a:pt x="1756" y="1785"/>
                  </a:cubicBezTo>
                  <a:cubicBezTo>
                    <a:pt x="1640" y="2196"/>
                    <a:pt x="1551" y="2615"/>
                    <a:pt x="1471" y="3035"/>
                  </a:cubicBezTo>
                  <a:cubicBezTo>
                    <a:pt x="909" y="3222"/>
                    <a:pt x="400" y="3579"/>
                    <a:pt x="34" y="4052"/>
                  </a:cubicBezTo>
                  <a:cubicBezTo>
                    <a:pt x="0" y="4092"/>
                    <a:pt x="32" y="4143"/>
                    <a:pt x="69" y="4143"/>
                  </a:cubicBezTo>
                  <a:cubicBezTo>
                    <a:pt x="81" y="4143"/>
                    <a:pt x="94" y="4137"/>
                    <a:pt x="105" y="4124"/>
                  </a:cubicBezTo>
                  <a:cubicBezTo>
                    <a:pt x="453" y="3677"/>
                    <a:pt x="926" y="3338"/>
                    <a:pt x="1462" y="3151"/>
                  </a:cubicBezTo>
                  <a:lnTo>
                    <a:pt x="1462" y="3151"/>
                  </a:lnTo>
                  <a:cubicBezTo>
                    <a:pt x="1399" y="3526"/>
                    <a:pt x="1355" y="3892"/>
                    <a:pt x="1346" y="4266"/>
                  </a:cubicBezTo>
                  <a:cubicBezTo>
                    <a:pt x="1346" y="4309"/>
                    <a:pt x="1378" y="4331"/>
                    <a:pt x="1409" y="4331"/>
                  </a:cubicBezTo>
                  <a:cubicBezTo>
                    <a:pt x="1436" y="4331"/>
                    <a:pt x="1462" y="4313"/>
                    <a:pt x="1462" y="4275"/>
                  </a:cubicBezTo>
                  <a:cubicBezTo>
                    <a:pt x="1498" y="3517"/>
                    <a:pt x="1614" y="2758"/>
                    <a:pt x="1810" y="2017"/>
                  </a:cubicBezTo>
                  <a:cubicBezTo>
                    <a:pt x="1971" y="2713"/>
                    <a:pt x="2176" y="3401"/>
                    <a:pt x="2435" y="4079"/>
                  </a:cubicBezTo>
                  <a:cubicBezTo>
                    <a:pt x="2444" y="4100"/>
                    <a:pt x="2461" y="4109"/>
                    <a:pt x="2478" y="4109"/>
                  </a:cubicBezTo>
                  <a:cubicBezTo>
                    <a:pt x="2513" y="4109"/>
                    <a:pt x="2551" y="4073"/>
                    <a:pt x="2533" y="4025"/>
                  </a:cubicBezTo>
                  <a:cubicBezTo>
                    <a:pt x="2113" y="2838"/>
                    <a:pt x="1828" y="1607"/>
                    <a:pt x="1676" y="357"/>
                  </a:cubicBezTo>
                  <a:lnTo>
                    <a:pt x="1676" y="357"/>
                  </a:lnTo>
                  <a:lnTo>
                    <a:pt x="2069" y="884"/>
                  </a:lnTo>
                  <a:lnTo>
                    <a:pt x="3773" y="3133"/>
                  </a:lnTo>
                  <a:cubicBezTo>
                    <a:pt x="3773" y="3142"/>
                    <a:pt x="3765" y="3142"/>
                    <a:pt x="3765" y="3151"/>
                  </a:cubicBezTo>
                  <a:cubicBezTo>
                    <a:pt x="3657" y="3704"/>
                    <a:pt x="3657" y="4266"/>
                    <a:pt x="3765" y="4820"/>
                  </a:cubicBezTo>
                  <a:cubicBezTo>
                    <a:pt x="3772" y="4854"/>
                    <a:pt x="3795" y="4869"/>
                    <a:pt x="3820" y="4869"/>
                  </a:cubicBezTo>
                  <a:cubicBezTo>
                    <a:pt x="3859" y="4869"/>
                    <a:pt x="3904" y="4833"/>
                    <a:pt x="3898" y="4784"/>
                  </a:cubicBezTo>
                  <a:cubicBezTo>
                    <a:pt x="3800" y="4284"/>
                    <a:pt x="3791" y="3776"/>
                    <a:pt x="3881" y="3276"/>
                  </a:cubicBezTo>
                  <a:lnTo>
                    <a:pt x="3881" y="3276"/>
                  </a:lnTo>
                  <a:lnTo>
                    <a:pt x="4345" y="3883"/>
                  </a:lnTo>
                  <a:cubicBezTo>
                    <a:pt x="4604" y="4641"/>
                    <a:pt x="4648" y="5445"/>
                    <a:pt x="4470" y="6221"/>
                  </a:cubicBezTo>
                  <a:cubicBezTo>
                    <a:pt x="4460" y="6259"/>
                    <a:pt x="4486" y="6279"/>
                    <a:pt x="4515" y="6279"/>
                  </a:cubicBezTo>
                  <a:cubicBezTo>
                    <a:pt x="4540" y="6279"/>
                    <a:pt x="4568" y="6263"/>
                    <a:pt x="4577" y="6230"/>
                  </a:cubicBezTo>
                  <a:cubicBezTo>
                    <a:pt x="4737" y="5543"/>
                    <a:pt x="4728" y="4829"/>
                    <a:pt x="4541" y="4141"/>
                  </a:cubicBezTo>
                  <a:lnTo>
                    <a:pt x="4541" y="4141"/>
                  </a:lnTo>
                  <a:lnTo>
                    <a:pt x="5799" y="5819"/>
                  </a:lnTo>
                  <a:cubicBezTo>
                    <a:pt x="5810" y="5833"/>
                    <a:pt x="5824" y="5838"/>
                    <a:pt x="5838" y="5838"/>
                  </a:cubicBezTo>
                  <a:cubicBezTo>
                    <a:pt x="5880" y="5838"/>
                    <a:pt x="5922" y="5786"/>
                    <a:pt x="5889" y="5739"/>
                  </a:cubicBezTo>
                  <a:cubicBezTo>
                    <a:pt x="5532" y="5266"/>
                    <a:pt x="5166" y="4784"/>
                    <a:pt x="4809" y="4311"/>
                  </a:cubicBezTo>
                  <a:lnTo>
                    <a:pt x="4809" y="4311"/>
                  </a:lnTo>
                  <a:cubicBezTo>
                    <a:pt x="5118" y="4515"/>
                    <a:pt x="5478" y="4619"/>
                    <a:pt x="5843" y="4619"/>
                  </a:cubicBezTo>
                  <a:cubicBezTo>
                    <a:pt x="5942" y="4619"/>
                    <a:pt x="6040" y="4612"/>
                    <a:pt x="6139" y="4597"/>
                  </a:cubicBezTo>
                  <a:cubicBezTo>
                    <a:pt x="6207" y="4588"/>
                    <a:pt x="6193" y="4489"/>
                    <a:pt x="6129" y="4489"/>
                  </a:cubicBezTo>
                  <a:cubicBezTo>
                    <a:pt x="6126" y="4489"/>
                    <a:pt x="6124" y="4489"/>
                    <a:pt x="6121" y="4490"/>
                  </a:cubicBezTo>
                  <a:cubicBezTo>
                    <a:pt x="6036" y="4501"/>
                    <a:pt x="5951" y="4507"/>
                    <a:pt x="5866" y="4507"/>
                  </a:cubicBezTo>
                  <a:cubicBezTo>
                    <a:pt x="5319" y="4507"/>
                    <a:pt x="4791" y="4262"/>
                    <a:pt x="4443" y="3829"/>
                  </a:cubicBezTo>
                  <a:lnTo>
                    <a:pt x="2595" y="1393"/>
                  </a:lnTo>
                  <a:lnTo>
                    <a:pt x="2595" y="1393"/>
                  </a:lnTo>
                  <a:cubicBezTo>
                    <a:pt x="3042" y="1785"/>
                    <a:pt x="3524" y="2115"/>
                    <a:pt x="4050" y="2401"/>
                  </a:cubicBezTo>
                  <a:cubicBezTo>
                    <a:pt x="4318" y="2535"/>
                    <a:pt x="4595" y="2660"/>
                    <a:pt x="4871" y="2758"/>
                  </a:cubicBezTo>
                  <a:cubicBezTo>
                    <a:pt x="4987" y="2803"/>
                    <a:pt x="5157" y="2821"/>
                    <a:pt x="5255" y="2901"/>
                  </a:cubicBezTo>
                  <a:cubicBezTo>
                    <a:pt x="5263" y="2909"/>
                    <a:pt x="5272" y="2912"/>
                    <a:pt x="5281" y="2912"/>
                  </a:cubicBezTo>
                  <a:cubicBezTo>
                    <a:pt x="5321" y="2912"/>
                    <a:pt x="5362" y="2839"/>
                    <a:pt x="5318" y="2803"/>
                  </a:cubicBezTo>
                  <a:cubicBezTo>
                    <a:pt x="5103" y="2624"/>
                    <a:pt x="4684" y="2571"/>
                    <a:pt x="4425" y="2455"/>
                  </a:cubicBezTo>
                  <a:cubicBezTo>
                    <a:pt x="3622" y="2080"/>
                    <a:pt x="2899" y="1571"/>
                    <a:pt x="2283" y="937"/>
                  </a:cubicBezTo>
                  <a:lnTo>
                    <a:pt x="2283" y="937"/>
                  </a:lnTo>
                  <a:cubicBezTo>
                    <a:pt x="2754" y="1242"/>
                    <a:pt x="3317" y="1443"/>
                    <a:pt x="3889" y="1443"/>
                  </a:cubicBezTo>
                  <a:cubicBezTo>
                    <a:pt x="4207" y="1443"/>
                    <a:pt x="4527" y="1381"/>
                    <a:pt x="4836" y="1241"/>
                  </a:cubicBezTo>
                  <a:cubicBezTo>
                    <a:pt x="4891" y="1209"/>
                    <a:pt x="4869" y="1129"/>
                    <a:pt x="4815" y="1129"/>
                  </a:cubicBezTo>
                  <a:cubicBezTo>
                    <a:pt x="4807" y="1129"/>
                    <a:pt x="4799" y="1131"/>
                    <a:pt x="4791" y="1134"/>
                  </a:cubicBezTo>
                  <a:cubicBezTo>
                    <a:pt x="4495" y="1266"/>
                    <a:pt x="4188" y="1325"/>
                    <a:pt x="3885" y="1325"/>
                  </a:cubicBezTo>
                  <a:cubicBezTo>
                    <a:pt x="3165" y="1325"/>
                    <a:pt x="2462" y="994"/>
                    <a:pt x="1953" y="536"/>
                  </a:cubicBezTo>
                  <a:lnTo>
                    <a:pt x="1658" y="152"/>
                  </a:lnTo>
                  <a:cubicBezTo>
                    <a:pt x="1658" y="143"/>
                    <a:pt x="1649" y="134"/>
                    <a:pt x="1649" y="134"/>
                  </a:cubicBezTo>
                  <a:lnTo>
                    <a:pt x="1551"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654" name="Google Shape;3654;p39"/>
            <p:cNvSpPr/>
            <p:nvPr/>
          </p:nvSpPr>
          <p:spPr>
            <a:xfrm rot="2831813">
              <a:off x="7592800" y="784700"/>
              <a:ext cx="76053" cy="60368"/>
            </a:xfrm>
            <a:custGeom>
              <a:avLst/>
              <a:gdLst/>
              <a:ahLst/>
              <a:cxnLst/>
              <a:rect l="l" t="t" r="r" b="b"/>
              <a:pathLst>
                <a:path w="771" h="612" extrusionOk="0">
                  <a:moveTo>
                    <a:pt x="387" y="0"/>
                  </a:moveTo>
                  <a:cubicBezTo>
                    <a:pt x="360" y="0"/>
                    <a:pt x="332" y="4"/>
                    <a:pt x="304" y="11"/>
                  </a:cubicBezTo>
                  <a:cubicBezTo>
                    <a:pt x="36" y="83"/>
                    <a:pt x="0" y="449"/>
                    <a:pt x="250" y="574"/>
                  </a:cubicBezTo>
                  <a:cubicBezTo>
                    <a:pt x="295" y="599"/>
                    <a:pt x="343" y="611"/>
                    <a:pt x="390" y="611"/>
                  </a:cubicBezTo>
                  <a:cubicBezTo>
                    <a:pt x="491" y="611"/>
                    <a:pt x="588" y="555"/>
                    <a:pt x="643" y="458"/>
                  </a:cubicBezTo>
                  <a:cubicBezTo>
                    <a:pt x="770" y="250"/>
                    <a:pt x="613" y="0"/>
                    <a:pt x="38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5" name="Google Shape;3655;p39"/>
            <p:cNvSpPr/>
            <p:nvPr/>
          </p:nvSpPr>
          <p:spPr>
            <a:xfrm rot="2831813">
              <a:off x="7692010" y="703099"/>
              <a:ext cx="98543" cy="78419"/>
            </a:xfrm>
            <a:custGeom>
              <a:avLst/>
              <a:gdLst/>
              <a:ahLst/>
              <a:cxnLst/>
              <a:rect l="l" t="t" r="r" b="b"/>
              <a:pathLst>
                <a:path w="999" h="795" extrusionOk="0">
                  <a:moveTo>
                    <a:pt x="497" y="1"/>
                  </a:moveTo>
                  <a:cubicBezTo>
                    <a:pt x="463" y="1"/>
                    <a:pt x="428" y="5"/>
                    <a:pt x="393" y="14"/>
                  </a:cubicBezTo>
                  <a:cubicBezTo>
                    <a:pt x="45" y="112"/>
                    <a:pt x="0" y="576"/>
                    <a:pt x="313" y="746"/>
                  </a:cubicBezTo>
                  <a:cubicBezTo>
                    <a:pt x="371" y="778"/>
                    <a:pt x="436" y="794"/>
                    <a:pt x="500" y="794"/>
                  </a:cubicBezTo>
                  <a:cubicBezTo>
                    <a:pt x="631" y="794"/>
                    <a:pt x="758" y="729"/>
                    <a:pt x="830" y="603"/>
                  </a:cubicBezTo>
                  <a:cubicBezTo>
                    <a:pt x="998" y="331"/>
                    <a:pt x="793" y="1"/>
                    <a:pt x="49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6" name="Google Shape;3656;p39"/>
            <p:cNvSpPr/>
            <p:nvPr/>
          </p:nvSpPr>
          <p:spPr>
            <a:xfrm rot="2831813">
              <a:off x="8058008" y="904802"/>
              <a:ext cx="141945" cy="110181"/>
            </a:xfrm>
            <a:custGeom>
              <a:avLst/>
              <a:gdLst/>
              <a:ahLst/>
              <a:cxnLst/>
              <a:rect l="l" t="t" r="r" b="b"/>
              <a:pathLst>
                <a:path w="1439" h="1117" extrusionOk="0">
                  <a:moveTo>
                    <a:pt x="726" y="0"/>
                  </a:moveTo>
                  <a:cubicBezTo>
                    <a:pt x="682" y="0"/>
                    <a:pt x="636" y="5"/>
                    <a:pt x="590" y="16"/>
                  </a:cubicBezTo>
                  <a:cubicBezTo>
                    <a:pt x="108" y="132"/>
                    <a:pt x="1" y="784"/>
                    <a:pt x="438" y="1034"/>
                  </a:cubicBezTo>
                  <a:cubicBezTo>
                    <a:pt x="529" y="1090"/>
                    <a:pt x="628" y="1116"/>
                    <a:pt x="725" y="1116"/>
                  </a:cubicBezTo>
                  <a:cubicBezTo>
                    <a:pt x="907" y="1116"/>
                    <a:pt x="1083" y="1024"/>
                    <a:pt x="1188" y="855"/>
                  </a:cubicBezTo>
                  <a:cubicBezTo>
                    <a:pt x="1439" y="475"/>
                    <a:pt x="1147" y="0"/>
                    <a:pt x="726"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7" name="Google Shape;3657;p39"/>
            <p:cNvSpPr/>
            <p:nvPr/>
          </p:nvSpPr>
          <p:spPr>
            <a:xfrm rot="2831813">
              <a:off x="8024369" y="1075624"/>
              <a:ext cx="120047" cy="94990"/>
            </a:xfrm>
            <a:custGeom>
              <a:avLst/>
              <a:gdLst/>
              <a:ahLst/>
              <a:cxnLst/>
              <a:rect l="l" t="t" r="r" b="b"/>
              <a:pathLst>
                <a:path w="1217" h="963" extrusionOk="0">
                  <a:moveTo>
                    <a:pt x="613" y="0"/>
                  </a:moveTo>
                  <a:cubicBezTo>
                    <a:pt x="571" y="0"/>
                    <a:pt x="527" y="6"/>
                    <a:pt x="482" y="18"/>
                  </a:cubicBezTo>
                  <a:cubicBezTo>
                    <a:pt x="63" y="134"/>
                    <a:pt x="0" y="705"/>
                    <a:pt x="384" y="902"/>
                  </a:cubicBezTo>
                  <a:cubicBezTo>
                    <a:pt x="458" y="943"/>
                    <a:pt x="538" y="963"/>
                    <a:pt x="616" y="963"/>
                  </a:cubicBezTo>
                  <a:cubicBezTo>
                    <a:pt x="774" y="963"/>
                    <a:pt x="925" y="882"/>
                    <a:pt x="1009" y="732"/>
                  </a:cubicBezTo>
                  <a:cubicBezTo>
                    <a:pt x="1216" y="405"/>
                    <a:pt x="968" y="0"/>
                    <a:pt x="61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8" name="Google Shape;3658;p39"/>
            <p:cNvSpPr/>
            <p:nvPr/>
          </p:nvSpPr>
          <p:spPr>
            <a:xfrm rot="2831813">
              <a:off x="7744699" y="905244"/>
              <a:ext cx="132081" cy="104755"/>
            </a:xfrm>
            <a:custGeom>
              <a:avLst/>
              <a:gdLst/>
              <a:ahLst/>
              <a:cxnLst/>
              <a:rect l="l" t="t" r="r" b="b"/>
              <a:pathLst>
                <a:path w="1339" h="1062" extrusionOk="0">
                  <a:moveTo>
                    <a:pt x="669" y="1"/>
                  </a:moveTo>
                  <a:cubicBezTo>
                    <a:pt x="623" y="1"/>
                    <a:pt x="575" y="7"/>
                    <a:pt x="527" y="20"/>
                  </a:cubicBezTo>
                  <a:cubicBezTo>
                    <a:pt x="63" y="145"/>
                    <a:pt x="0" y="779"/>
                    <a:pt x="420" y="993"/>
                  </a:cubicBezTo>
                  <a:cubicBezTo>
                    <a:pt x="499" y="1040"/>
                    <a:pt x="586" y="1062"/>
                    <a:pt x="671" y="1062"/>
                  </a:cubicBezTo>
                  <a:cubicBezTo>
                    <a:pt x="847" y="1062"/>
                    <a:pt x="1017" y="970"/>
                    <a:pt x="1107" y="814"/>
                  </a:cubicBezTo>
                  <a:cubicBezTo>
                    <a:pt x="1338" y="447"/>
                    <a:pt x="1062" y="1"/>
                    <a:pt x="66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9" name="Google Shape;3659;p39"/>
            <p:cNvSpPr/>
            <p:nvPr/>
          </p:nvSpPr>
          <p:spPr>
            <a:xfrm rot="2831813">
              <a:off x="7765058" y="1098454"/>
              <a:ext cx="107026" cy="84830"/>
            </a:xfrm>
            <a:custGeom>
              <a:avLst/>
              <a:gdLst/>
              <a:ahLst/>
              <a:cxnLst/>
              <a:rect l="l" t="t" r="r" b="b"/>
              <a:pathLst>
                <a:path w="1085" h="860" extrusionOk="0">
                  <a:moveTo>
                    <a:pt x="550" y="1"/>
                  </a:moveTo>
                  <a:cubicBezTo>
                    <a:pt x="511" y="1"/>
                    <a:pt x="470" y="6"/>
                    <a:pt x="429" y="18"/>
                  </a:cubicBezTo>
                  <a:cubicBezTo>
                    <a:pt x="54" y="116"/>
                    <a:pt x="0" y="625"/>
                    <a:pt x="348" y="804"/>
                  </a:cubicBezTo>
                  <a:cubicBezTo>
                    <a:pt x="410" y="842"/>
                    <a:pt x="478" y="859"/>
                    <a:pt x="545" y="859"/>
                  </a:cubicBezTo>
                  <a:cubicBezTo>
                    <a:pt x="685" y="859"/>
                    <a:pt x="824" y="784"/>
                    <a:pt x="902" y="652"/>
                  </a:cubicBezTo>
                  <a:cubicBezTo>
                    <a:pt x="1084" y="358"/>
                    <a:pt x="864" y="1"/>
                    <a:pt x="55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0" name="Google Shape;3660;p39"/>
            <p:cNvSpPr/>
            <p:nvPr/>
          </p:nvSpPr>
          <p:spPr>
            <a:xfrm rot="2831813">
              <a:off x="7659732" y="891524"/>
              <a:ext cx="84634" cy="67174"/>
            </a:xfrm>
            <a:custGeom>
              <a:avLst/>
              <a:gdLst/>
              <a:ahLst/>
              <a:cxnLst/>
              <a:rect l="l" t="t" r="r" b="b"/>
              <a:pathLst>
                <a:path w="858" h="681" extrusionOk="0">
                  <a:moveTo>
                    <a:pt x="431" y="0"/>
                  </a:moveTo>
                  <a:cubicBezTo>
                    <a:pt x="402" y="0"/>
                    <a:pt x="371" y="4"/>
                    <a:pt x="340" y="13"/>
                  </a:cubicBezTo>
                  <a:cubicBezTo>
                    <a:pt x="45" y="93"/>
                    <a:pt x="0" y="495"/>
                    <a:pt x="277" y="637"/>
                  </a:cubicBezTo>
                  <a:cubicBezTo>
                    <a:pt x="327" y="666"/>
                    <a:pt x="381" y="680"/>
                    <a:pt x="434" y="680"/>
                  </a:cubicBezTo>
                  <a:cubicBezTo>
                    <a:pt x="545" y="680"/>
                    <a:pt x="654" y="621"/>
                    <a:pt x="714" y="512"/>
                  </a:cubicBezTo>
                  <a:cubicBezTo>
                    <a:pt x="858" y="281"/>
                    <a:pt x="681" y="0"/>
                    <a:pt x="43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1" name="Google Shape;3661;p39"/>
            <p:cNvSpPr/>
            <p:nvPr/>
          </p:nvSpPr>
          <p:spPr>
            <a:xfrm rot="2831813">
              <a:off x="7977603" y="1251815"/>
              <a:ext cx="94104" cy="74670"/>
            </a:xfrm>
            <a:custGeom>
              <a:avLst/>
              <a:gdLst/>
              <a:ahLst/>
              <a:cxnLst/>
              <a:rect l="l" t="t" r="r" b="b"/>
              <a:pathLst>
                <a:path w="954" h="757" extrusionOk="0">
                  <a:moveTo>
                    <a:pt x="476" y="0"/>
                  </a:moveTo>
                  <a:cubicBezTo>
                    <a:pt x="444" y="0"/>
                    <a:pt x="410" y="5"/>
                    <a:pt x="375" y="14"/>
                  </a:cubicBezTo>
                  <a:cubicBezTo>
                    <a:pt x="45" y="103"/>
                    <a:pt x="0" y="550"/>
                    <a:pt x="304" y="710"/>
                  </a:cubicBezTo>
                  <a:cubicBezTo>
                    <a:pt x="359" y="742"/>
                    <a:pt x="418" y="757"/>
                    <a:pt x="477" y="757"/>
                  </a:cubicBezTo>
                  <a:cubicBezTo>
                    <a:pt x="600" y="757"/>
                    <a:pt x="719" y="691"/>
                    <a:pt x="786" y="576"/>
                  </a:cubicBezTo>
                  <a:cubicBezTo>
                    <a:pt x="954" y="321"/>
                    <a:pt x="756" y="0"/>
                    <a:pt x="476"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2" name="Google Shape;3662;p39"/>
            <p:cNvSpPr/>
            <p:nvPr/>
          </p:nvSpPr>
          <p:spPr>
            <a:xfrm rot="2831813">
              <a:off x="7829001" y="1314969"/>
              <a:ext cx="130404" cy="102585"/>
            </a:xfrm>
            <a:custGeom>
              <a:avLst/>
              <a:gdLst/>
              <a:ahLst/>
              <a:cxnLst/>
              <a:rect l="l" t="t" r="r" b="b"/>
              <a:pathLst>
                <a:path w="1322" h="1040" extrusionOk="0">
                  <a:moveTo>
                    <a:pt x="669" y="0"/>
                  </a:moveTo>
                  <a:cubicBezTo>
                    <a:pt x="623" y="0"/>
                    <a:pt x="576" y="6"/>
                    <a:pt x="527" y="20"/>
                  </a:cubicBezTo>
                  <a:cubicBezTo>
                    <a:pt x="72" y="136"/>
                    <a:pt x="1" y="760"/>
                    <a:pt x="429" y="975"/>
                  </a:cubicBezTo>
                  <a:cubicBezTo>
                    <a:pt x="505" y="1019"/>
                    <a:pt x="588" y="1039"/>
                    <a:pt x="670" y="1039"/>
                  </a:cubicBezTo>
                  <a:cubicBezTo>
                    <a:pt x="838" y="1039"/>
                    <a:pt x="1003" y="952"/>
                    <a:pt x="1098" y="796"/>
                  </a:cubicBezTo>
                  <a:cubicBezTo>
                    <a:pt x="1322" y="437"/>
                    <a:pt x="1053" y="0"/>
                    <a:pt x="66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3" name="Google Shape;3663;p39"/>
            <p:cNvSpPr/>
            <p:nvPr/>
          </p:nvSpPr>
          <p:spPr>
            <a:xfrm rot="2831813">
              <a:off x="7718672" y="1239377"/>
              <a:ext cx="108999" cy="86310"/>
            </a:xfrm>
            <a:custGeom>
              <a:avLst/>
              <a:gdLst/>
              <a:ahLst/>
              <a:cxnLst/>
              <a:rect l="l" t="t" r="r" b="b"/>
              <a:pathLst>
                <a:path w="1105" h="875" extrusionOk="0">
                  <a:moveTo>
                    <a:pt x="551" y="1"/>
                  </a:moveTo>
                  <a:cubicBezTo>
                    <a:pt x="515" y="1"/>
                    <a:pt x="477" y="5"/>
                    <a:pt x="438" y="15"/>
                  </a:cubicBezTo>
                  <a:cubicBezTo>
                    <a:pt x="55" y="122"/>
                    <a:pt x="1" y="640"/>
                    <a:pt x="349" y="818"/>
                  </a:cubicBezTo>
                  <a:cubicBezTo>
                    <a:pt x="413" y="856"/>
                    <a:pt x="484" y="874"/>
                    <a:pt x="555" y="874"/>
                  </a:cubicBezTo>
                  <a:cubicBezTo>
                    <a:pt x="700" y="874"/>
                    <a:pt x="842" y="799"/>
                    <a:pt x="920" y="667"/>
                  </a:cubicBezTo>
                  <a:cubicBezTo>
                    <a:pt x="1105" y="370"/>
                    <a:pt x="878" y="1"/>
                    <a:pt x="551"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4" name="Google Shape;3664;p39"/>
            <p:cNvSpPr/>
            <p:nvPr/>
          </p:nvSpPr>
          <p:spPr>
            <a:xfrm rot="2831813">
              <a:off x="7753206" y="1273780"/>
              <a:ext cx="44093" cy="45374"/>
            </a:xfrm>
            <a:custGeom>
              <a:avLst/>
              <a:gdLst/>
              <a:ahLst/>
              <a:cxnLst/>
              <a:rect l="l" t="t" r="r" b="b"/>
              <a:pathLst>
                <a:path w="447" h="460" extrusionOk="0">
                  <a:moveTo>
                    <a:pt x="234" y="0"/>
                  </a:moveTo>
                  <a:cubicBezTo>
                    <a:pt x="195" y="0"/>
                    <a:pt x="155" y="9"/>
                    <a:pt x="116" y="22"/>
                  </a:cubicBezTo>
                  <a:cubicBezTo>
                    <a:pt x="89" y="40"/>
                    <a:pt x="72" y="57"/>
                    <a:pt x="54" y="75"/>
                  </a:cubicBezTo>
                  <a:cubicBezTo>
                    <a:pt x="36" y="102"/>
                    <a:pt x="27" y="120"/>
                    <a:pt x="18" y="147"/>
                  </a:cubicBezTo>
                  <a:lnTo>
                    <a:pt x="9" y="173"/>
                  </a:lnTo>
                  <a:lnTo>
                    <a:pt x="9" y="182"/>
                  </a:lnTo>
                  <a:cubicBezTo>
                    <a:pt x="9" y="200"/>
                    <a:pt x="9" y="218"/>
                    <a:pt x="0" y="245"/>
                  </a:cubicBezTo>
                  <a:cubicBezTo>
                    <a:pt x="0" y="263"/>
                    <a:pt x="9" y="281"/>
                    <a:pt x="9" y="307"/>
                  </a:cubicBezTo>
                  <a:cubicBezTo>
                    <a:pt x="27" y="370"/>
                    <a:pt x="89" y="432"/>
                    <a:pt x="161" y="450"/>
                  </a:cubicBezTo>
                  <a:cubicBezTo>
                    <a:pt x="179" y="450"/>
                    <a:pt x="197" y="459"/>
                    <a:pt x="214" y="459"/>
                  </a:cubicBezTo>
                  <a:cubicBezTo>
                    <a:pt x="232" y="459"/>
                    <a:pt x="259" y="450"/>
                    <a:pt x="277" y="450"/>
                  </a:cubicBezTo>
                  <a:cubicBezTo>
                    <a:pt x="295" y="441"/>
                    <a:pt x="313" y="432"/>
                    <a:pt x="330" y="423"/>
                  </a:cubicBezTo>
                  <a:cubicBezTo>
                    <a:pt x="366" y="406"/>
                    <a:pt x="393" y="379"/>
                    <a:pt x="411" y="343"/>
                  </a:cubicBezTo>
                  <a:cubicBezTo>
                    <a:pt x="420" y="325"/>
                    <a:pt x="429" y="307"/>
                    <a:pt x="438" y="289"/>
                  </a:cubicBezTo>
                  <a:cubicBezTo>
                    <a:pt x="446" y="254"/>
                    <a:pt x="446" y="209"/>
                    <a:pt x="438" y="173"/>
                  </a:cubicBezTo>
                  <a:lnTo>
                    <a:pt x="438" y="165"/>
                  </a:lnTo>
                  <a:cubicBezTo>
                    <a:pt x="429" y="147"/>
                    <a:pt x="429" y="129"/>
                    <a:pt x="411" y="111"/>
                  </a:cubicBezTo>
                  <a:lnTo>
                    <a:pt x="384" y="66"/>
                  </a:lnTo>
                  <a:cubicBezTo>
                    <a:pt x="366" y="49"/>
                    <a:pt x="357" y="40"/>
                    <a:pt x="339" y="31"/>
                  </a:cubicBezTo>
                  <a:cubicBezTo>
                    <a:pt x="322" y="22"/>
                    <a:pt x="304" y="13"/>
                    <a:pt x="277" y="4"/>
                  </a:cubicBezTo>
                  <a:cubicBezTo>
                    <a:pt x="263" y="1"/>
                    <a:pt x="248" y="0"/>
                    <a:pt x="234"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5" name="Google Shape;3665;p39"/>
            <p:cNvSpPr/>
            <p:nvPr/>
          </p:nvSpPr>
          <p:spPr>
            <a:xfrm rot="2831813">
              <a:off x="7871248" y="1364410"/>
              <a:ext cx="37089" cy="40640"/>
            </a:xfrm>
            <a:custGeom>
              <a:avLst/>
              <a:gdLst/>
              <a:ahLst/>
              <a:cxnLst/>
              <a:rect l="l" t="t" r="r" b="b"/>
              <a:pathLst>
                <a:path w="376" h="412" extrusionOk="0">
                  <a:moveTo>
                    <a:pt x="135" y="1"/>
                  </a:moveTo>
                  <a:lnTo>
                    <a:pt x="108" y="10"/>
                  </a:lnTo>
                  <a:lnTo>
                    <a:pt x="90" y="19"/>
                  </a:lnTo>
                  <a:cubicBezTo>
                    <a:pt x="72" y="28"/>
                    <a:pt x="63" y="36"/>
                    <a:pt x="54" y="54"/>
                  </a:cubicBezTo>
                  <a:cubicBezTo>
                    <a:pt x="45" y="54"/>
                    <a:pt x="45" y="63"/>
                    <a:pt x="36" y="72"/>
                  </a:cubicBezTo>
                  <a:lnTo>
                    <a:pt x="28" y="81"/>
                  </a:lnTo>
                  <a:cubicBezTo>
                    <a:pt x="19" y="99"/>
                    <a:pt x="10" y="117"/>
                    <a:pt x="1" y="135"/>
                  </a:cubicBezTo>
                  <a:lnTo>
                    <a:pt x="1" y="144"/>
                  </a:lnTo>
                  <a:cubicBezTo>
                    <a:pt x="1" y="152"/>
                    <a:pt x="1" y="152"/>
                    <a:pt x="1" y="152"/>
                  </a:cubicBezTo>
                  <a:lnTo>
                    <a:pt x="1" y="161"/>
                  </a:lnTo>
                  <a:lnTo>
                    <a:pt x="1" y="215"/>
                  </a:lnTo>
                  <a:cubicBezTo>
                    <a:pt x="1" y="215"/>
                    <a:pt x="1" y="224"/>
                    <a:pt x="1" y="224"/>
                  </a:cubicBezTo>
                  <a:cubicBezTo>
                    <a:pt x="1" y="224"/>
                    <a:pt x="1" y="233"/>
                    <a:pt x="1" y="233"/>
                  </a:cubicBezTo>
                  <a:lnTo>
                    <a:pt x="1" y="277"/>
                  </a:lnTo>
                  <a:lnTo>
                    <a:pt x="1" y="286"/>
                  </a:lnTo>
                  <a:lnTo>
                    <a:pt x="19" y="322"/>
                  </a:lnTo>
                  <a:lnTo>
                    <a:pt x="45" y="358"/>
                  </a:lnTo>
                  <a:cubicBezTo>
                    <a:pt x="54" y="367"/>
                    <a:pt x="63" y="376"/>
                    <a:pt x="81" y="385"/>
                  </a:cubicBezTo>
                  <a:cubicBezTo>
                    <a:pt x="108" y="402"/>
                    <a:pt x="135" y="411"/>
                    <a:pt x="170" y="411"/>
                  </a:cubicBezTo>
                  <a:lnTo>
                    <a:pt x="242" y="411"/>
                  </a:lnTo>
                  <a:cubicBezTo>
                    <a:pt x="260" y="402"/>
                    <a:pt x="277" y="393"/>
                    <a:pt x="295" y="385"/>
                  </a:cubicBezTo>
                  <a:cubicBezTo>
                    <a:pt x="304" y="376"/>
                    <a:pt x="313" y="376"/>
                    <a:pt x="322" y="367"/>
                  </a:cubicBezTo>
                  <a:cubicBezTo>
                    <a:pt x="331" y="349"/>
                    <a:pt x="349" y="340"/>
                    <a:pt x="349" y="331"/>
                  </a:cubicBezTo>
                  <a:cubicBezTo>
                    <a:pt x="349" y="331"/>
                    <a:pt x="349" y="322"/>
                    <a:pt x="349" y="322"/>
                  </a:cubicBezTo>
                  <a:cubicBezTo>
                    <a:pt x="358" y="304"/>
                    <a:pt x="367" y="286"/>
                    <a:pt x="376" y="269"/>
                  </a:cubicBezTo>
                  <a:cubicBezTo>
                    <a:pt x="376" y="251"/>
                    <a:pt x="376" y="233"/>
                    <a:pt x="376" y="215"/>
                  </a:cubicBezTo>
                  <a:lnTo>
                    <a:pt x="376" y="197"/>
                  </a:lnTo>
                  <a:cubicBezTo>
                    <a:pt x="376" y="161"/>
                    <a:pt x="367" y="126"/>
                    <a:pt x="349" y="99"/>
                  </a:cubicBezTo>
                  <a:cubicBezTo>
                    <a:pt x="349" y="81"/>
                    <a:pt x="349" y="72"/>
                    <a:pt x="340" y="54"/>
                  </a:cubicBezTo>
                  <a:lnTo>
                    <a:pt x="322" y="45"/>
                  </a:lnTo>
                  <a:cubicBezTo>
                    <a:pt x="322" y="36"/>
                    <a:pt x="313" y="28"/>
                    <a:pt x="304" y="28"/>
                  </a:cubicBezTo>
                  <a:cubicBezTo>
                    <a:pt x="304" y="28"/>
                    <a:pt x="295" y="19"/>
                    <a:pt x="295" y="19"/>
                  </a:cubicBezTo>
                  <a:cubicBezTo>
                    <a:pt x="277" y="19"/>
                    <a:pt x="260" y="10"/>
                    <a:pt x="25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6" name="Google Shape;3666;p39"/>
            <p:cNvSpPr/>
            <p:nvPr/>
          </p:nvSpPr>
          <p:spPr>
            <a:xfrm rot="2831813">
              <a:off x="8011800" y="1282385"/>
              <a:ext cx="31861" cy="33242"/>
            </a:xfrm>
            <a:custGeom>
              <a:avLst/>
              <a:gdLst/>
              <a:ahLst/>
              <a:cxnLst/>
              <a:rect l="l" t="t" r="r" b="b"/>
              <a:pathLst>
                <a:path w="323" h="337" extrusionOk="0">
                  <a:moveTo>
                    <a:pt x="153" y="0"/>
                  </a:moveTo>
                  <a:cubicBezTo>
                    <a:pt x="135" y="0"/>
                    <a:pt x="126" y="9"/>
                    <a:pt x="108" y="18"/>
                  </a:cubicBezTo>
                  <a:cubicBezTo>
                    <a:pt x="90" y="18"/>
                    <a:pt x="72" y="27"/>
                    <a:pt x="63" y="45"/>
                  </a:cubicBezTo>
                  <a:lnTo>
                    <a:pt x="54" y="54"/>
                  </a:lnTo>
                  <a:lnTo>
                    <a:pt x="28" y="89"/>
                  </a:lnTo>
                  <a:lnTo>
                    <a:pt x="28" y="98"/>
                  </a:lnTo>
                  <a:lnTo>
                    <a:pt x="10" y="134"/>
                  </a:lnTo>
                  <a:cubicBezTo>
                    <a:pt x="1" y="170"/>
                    <a:pt x="1" y="196"/>
                    <a:pt x="10" y="223"/>
                  </a:cubicBezTo>
                  <a:cubicBezTo>
                    <a:pt x="19" y="250"/>
                    <a:pt x="28" y="268"/>
                    <a:pt x="54" y="286"/>
                  </a:cubicBezTo>
                  <a:cubicBezTo>
                    <a:pt x="72" y="312"/>
                    <a:pt x="90" y="321"/>
                    <a:pt x="117" y="330"/>
                  </a:cubicBezTo>
                  <a:cubicBezTo>
                    <a:pt x="130" y="335"/>
                    <a:pt x="146" y="337"/>
                    <a:pt x="162" y="337"/>
                  </a:cubicBezTo>
                  <a:cubicBezTo>
                    <a:pt x="177" y="337"/>
                    <a:pt x="193" y="335"/>
                    <a:pt x="206" y="330"/>
                  </a:cubicBezTo>
                  <a:lnTo>
                    <a:pt x="242" y="312"/>
                  </a:lnTo>
                  <a:lnTo>
                    <a:pt x="278" y="286"/>
                  </a:lnTo>
                  <a:lnTo>
                    <a:pt x="304" y="259"/>
                  </a:lnTo>
                  <a:cubicBezTo>
                    <a:pt x="304" y="241"/>
                    <a:pt x="313" y="232"/>
                    <a:pt x="313" y="214"/>
                  </a:cubicBezTo>
                  <a:cubicBezTo>
                    <a:pt x="322" y="205"/>
                    <a:pt x="322" y="187"/>
                    <a:pt x="322" y="170"/>
                  </a:cubicBezTo>
                  <a:lnTo>
                    <a:pt x="322" y="161"/>
                  </a:lnTo>
                  <a:lnTo>
                    <a:pt x="322" y="116"/>
                  </a:lnTo>
                  <a:lnTo>
                    <a:pt x="304" y="80"/>
                  </a:lnTo>
                  <a:lnTo>
                    <a:pt x="278" y="45"/>
                  </a:lnTo>
                  <a:cubicBezTo>
                    <a:pt x="269" y="27"/>
                    <a:pt x="251" y="18"/>
                    <a:pt x="233" y="18"/>
                  </a:cubicBezTo>
                  <a:cubicBezTo>
                    <a:pt x="224" y="9"/>
                    <a:pt x="206" y="0"/>
                    <a:pt x="18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7" name="Google Shape;3667;p39"/>
            <p:cNvSpPr/>
            <p:nvPr/>
          </p:nvSpPr>
          <p:spPr>
            <a:xfrm rot="2831813">
              <a:off x="8064560" y="1118931"/>
              <a:ext cx="35314" cy="36201"/>
            </a:xfrm>
            <a:custGeom>
              <a:avLst/>
              <a:gdLst/>
              <a:ahLst/>
              <a:cxnLst/>
              <a:rect l="l" t="t" r="r" b="b"/>
              <a:pathLst>
                <a:path w="358" h="367" extrusionOk="0">
                  <a:moveTo>
                    <a:pt x="152" y="1"/>
                  </a:moveTo>
                  <a:lnTo>
                    <a:pt x="125" y="10"/>
                  </a:lnTo>
                  <a:lnTo>
                    <a:pt x="107" y="19"/>
                  </a:lnTo>
                  <a:lnTo>
                    <a:pt x="98" y="28"/>
                  </a:lnTo>
                  <a:lnTo>
                    <a:pt x="89" y="28"/>
                  </a:lnTo>
                  <a:cubicBezTo>
                    <a:pt x="71" y="37"/>
                    <a:pt x="63" y="46"/>
                    <a:pt x="54" y="54"/>
                  </a:cubicBezTo>
                  <a:lnTo>
                    <a:pt x="45" y="63"/>
                  </a:lnTo>
                  <a:cubicBezTo>
                    <a:pt x="36" y="72"/>
                    <a:pt x="27" y="81"/>
                    <a:pt x="18" y="99"/>
                  </a:cubicBezTo>
                  <a:lnTo>
                    <a:pt x="9" y="117"/>
                  </a:lnTo>
                  <a:lnTo>
                    <a:pt x="0" y="135"/>
                  </a:lnTo>
                  <a:lnTo>
                    <a:pt x="0" y="144"/>
                  </a:lnTo>
                  <a:lnTo>
                    <a:pt x="0" y="171"/>
                  </a:lnTo>
                  <a:lnTo>
                    <a:pt x="0" y="188"/>
                  </a:lnTo>
                  <a:lnTo>
                    <a:pt x="0" y="197"/>
                  </a:lnTo>
                  <a:lnTo>
                    <a:pt x="0" y="215"/>
                  </a:lnTo>
                  <a:cubicBezTo>
                    <a:pt x="0" y="215"/>
                    <a:pt x="0" y="224"/>
                    <a:pt x="0" y="224"/>
                  </a:cubicBezTo>
                  <a:cubicBezTo>
                    <a:pt x="0" y="224"/>
                    <a:pt x="0" y="233"/>
                    <a:pt x="0" y="242"/>
                  </a:cubicBezTo>
                  <a:cubicBezTo>
                    <a:pt x="0" y="260"/>
                    <a:pt x="9" y="269"/>
                    <a:pt x="9" y="278"/>
                  </a:cubicBezTo>
                  <a:lnTo>
                    <a:pt x="9" y="287"/>
                  </a:lnTo>
                  <a:cubicBezTo>
                    <a:pt x="18" y="304"/>
                    <a:pt x="27" y="313"/>
                    <a:pt x="45" y="322"/>
                  </a:cubicBezTo>
                  <a:lnTo>
                    <a:pt x="71" y="349"/>
                  </a:lnTo>
                  <a:cubicBezTo>
                    <a:pt x="89" y="358"/>
                    <a:pt x="98" y="358"/>
                    <a:pt x="116" y="367"/>
                  </a:cubicBezTo>
                  <a:lnTo>
                    <a:pt x="214" y="367"/>
                  </a:lnTo>
                  <a:lnTo>
                    <a:pt x="232" y="358"/>
                  </a:lnTo>
                  <a:lnTo>
                    <a:pt x="250" y="349"/>
                  </a:lnTo>
                  <a:cubicBezTo>
                    <a:pt x="259" y="349"/>
                    <a:pt x="268" y="340"/>
                    <a:pt x="277" y="331"/>
                  </a:cubicBezTo>
                  <a:cubicBezTo>
                    <a:pt x="286" y="331"/>
                    <a:pt x="295" y="322"/>
                    <a:pt x="295" y="313"/>
                  </a:cubicBezTo>
                  <a:lnTo>
                    <a:pt x="295" y="304"/>
                  </a:lnTo>
                  <a:lnTo>
                    <a:pt x="330" y="269"/>
                  </a:lnTo>
                  <a:lnTo>
                    <a:pt x="339" y="251"/>
                  </a:lnTo>
                  <a:cubicBezTo>
                    <a:pt x="348" y="233"/>
                    <a:pt x="357" y="224"/>
                    <a:pt x="357" y="206"/>
                  </a:cubicBezTo>
                  <a:lnTo>
                    <a:pt x="357" y="179"/>
                  </a:lnTo>
                  <a:lnTo>
                    <a:pt x="357" y="171"/>
                  </a:lnTo>
                  <a:lnTo>
                    <a:pt x="357" y="126"/>
                  </a:lnTo>
                  <a:cubicBezTo>
                    <a:pt x="357" y="108"/>
                    <a:pt x="348" y="99"/>
                    <a:pt x="339" y="81"/>
                  </a:cubicBezTo>
                  <a:lnTo>
                    <a:pt x="339" y="72"/>
                  </a:lnTo>
                  <a:cubicBezTo>
                    <a:pt x="339" y="72"/>
                    <a:pt x="330" y="63"/>
                    <a:pt x="321" y="63"/>
                  </a:cubicBezTo>
                  <a:cubicBezTo>
                    <a:pt x="321" y="54"/>
                    <a:pt x="312" y="46"/>
                    <a:pt x="304" y="37"/>
                  </a:cubicBezTo>
                  <a:cubicBezTo>
                    <a:pt x="304" y="37"/>
                    <a:pt x="304" y="37"/>
                    <a:pt x="295" y="28"/>
                  </a:cubicBezTo>
                  <a:cubicBezTo>
                    <a:pt x="286" y="19"/>
                    <a:pt x="268" y="10"/>
                    <a:pt x="24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8" name="Google Shape;3668;p39"/>
            <p:cNvSpPr/>
            <p:nvPr/>
          </p:nvSpPr>
          <p:spPr>
            <a:xfrm rot="2831813">
              <a:off x="8097426" y="954711"/>
              <a:ext cx="46756" cy="47150"/>
            </a:xfrm>
            <a:custGeom>
              <a:avLst/>
              <a:gdLst/>
              <a:ahLst/>
              <a:cxnLst/>
              <a:rect l="l" t="t" r="r" b="b"/>
              <a:pathLst>
                <a:path w="474" h="478" extrusionOk="0">
                  <a:moveTo>
                    <a:pt x="250" y="0"/>
                  </a:moveTo>
                  <a:cubicBezTo>
                    <a:pt x="232" y="0"/>
                    <a:pt x="206" y="9"/>
                    <a:pt x="188" y="9"/>
                  </a:cubicBezTo>
                  <a:cubicBezTo>
                    <a:pt x="116" y="27"/>
                    <a:pt x="63" y="80"/>
                    <a:pt x="18" y="134"/>
                  </a:cubicBezTo>
                  <a:cubicBezTo>
                    <a:pt x="9" y="152"/>
                    <a:pt x="0" y="170"/>
                    <a:pt x="0" y="196"/>
                  </a:cubicBezTo>
                  <a:cubicBezTo>
                    <a:pt x="0" y="205"/>
                    <a:pt x="0" y="214"/>
                    <a:pt x="0" y="223"/>
                  </a:cubicBezTo>
                  <a:cubicBezTo>
                    <a:pt x="0" y="232"/>
                    <a:pt x="0" y="241"/>
                    <a:pt x="0" y="250"/>
                  </a:cubicBezTo>
                  <a:lnTo>
                    <a:pt x="0" y="286"/>
                  </a:lnTo>
                  <a:cubicBezTo>
                    <a:pt x="0" y="295"/>
                    <a:pt x="0" y="303"/>
                    <a:pt x="9" y="312"/>
                  </a:cubicBezTo>
                  <a:lnTo>
                    <a:pt x="9" y="330"/>
                  </a:lnTo>
                  <a:lnTo>
                    <a:pt x="9" y="339"/>
                  </a:lnTo>
                  <a:cubicBezTo>
                    <a:pt x="18" y="348"/>
                    <a:pt x="18" y="348"/>
                    <a:pt x="27" y="357"/>
                  </a:cubicBezTo>
                  <a:cubicBezTo>
                    <a:pt x="27" y="366"/>
                    <a:pt x="27" y="375"/>
                    <a:pt x="36" y="384"/>
                  </a:cubicBezTo>
                  <a:cubicBezTo>
                    <a:pt x="73" y="443"/>
                    <a:pt x="141" y="478"/>
                    <a:pt x="213" y="478"/>
                  </a:cubicBezTo>
                  <a:cubicBezTo>
                    <a:pt x="228" y="478"/>
                    <a:pt x="244" y="476"/>
                    <a:pt x="259" y="473"/>
                  </a:cubicBezTo>
                  <a:cubicBezTo>
                    <a:pt x="295" y="455"/>
                    <a:pt x="339" y="437"/>
                    <a:pt x="366" y="402"/>
                  </a:cubicBezTo>
                  <a:cubicBezTo>
                    <a:pt x="384" y="393"/>
                    <a:pt x="393" y="384"/>
                    <a:pt x="411" y="366"/>
                  </a:cubicBezTo>
                  <a:cubicBezTo>
                    <a:pt x="438" y="330"/>
                    <a:pt x="455" y="295"/>
                    <a:pt x="464" y="259"/>
                  </a:cubicBezTo>
                  <a:cubicBezTo>
                    <a:pt x="473" y="241"/>
                    <a:pt x="473" y="223"/>
                    <a:pt x="473" y="205"/>
                  </a:cubicBezTo>
                  <a:cubicBezTo>
                    <a:pt x="473" y="196"/>
                    <a:pt x="473" y="179"/>
                    <a:pt x="473" y="170"/>
                  </a:cubicBezTo>
                  <a:cubicBezTo>
                    <a:pt x="473" y="161"/>
                    <a:pt x="464" y="161"/>
                    <a:pt x="464" y="152"/>
                  </a:cubicBezTo>
                  <a:cubicBezTo>
                    <a:pt x="455" y="107"/>
                    <a:pt x="429" y="71"/>
                    <a:pt x="393" y="45"/>
                  </a:cubicBezTo>
                  <a:cubicBezTo>
                    <a:pt x="375" y="27"/>
                    <a:pt x="348" y="9"/>
                    <a:pt x="322" y="9"/>
                  </a:cubicBezTo>
                  <a:cubicBezTo>
                    <a:pt x="304" y="0"/>
                    <a:pt x="286" y="0"/>
                    <a:pt x="26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9" name="Google Shape;3669;p39"/>
            <p:cNvSpPr/>
            <p:nvPr/>
          </p:nvSpPr>
          <p:spPr>
            <a:xfrm rot="2831813">
              <a:off x="7801634" y="1130365"/>
              <a:ext cx="32650" cy="38272"/>
            </a:xfrm>
            <a:custGeom>
              <a:avLst/>
              <a:gdLst/>
              <a:ahLst/>
              <a:cxnLst/>
              <a:rect l="l" t="t" r="r" b="b"/>
              <a:pathLst>
                <a:path w="331" h="388" extrusionOk="0">
                  <a:moveTo>
                    <a:pt x="180" y="1"/>
                  </a:moveTo>
                  <a:cubicBezTo>
                    <a:pt x="168" y="1"/>
                    <a:pt x="155" y="2"/>
                    <a:pt x="143" y="4"/>
                  </a:cubicBezTo>
                  <a:cubicBezTo>
                    <a:pt x="116" y="13"/>
                    <a:pt x="99" y="31"/>
                    <a:pt x="81" y="48"/>
                  </a:cubicBezTo>
                  <a:lnTo>
                    <a:pt x="54" y="75"/>
                  </a:lnTo>
                  <a:lnTo>
                    <a:pt x="45" y="84"/>
                  </a:lnTo>
                  <a:cubicBezTo>
                    <a:pt x="27" y="93"/>
                    <a:pt x="18" y="111"/>
                    <a:pt x="9" y="138"/>
                  </a:cubicBezTo>
                  <a:cubicBezTo>
                    <a:pt x="9" y="147"/>
                    <a:pt x="0" y="155"/>
                    <a:pt x="0" y="164"/>
                  </a:cubicBezTo>
                  <a:lnTo>
                    <a:pt x="0" y="209"/>
                  </a:lnTo>
                  <a:cubicBezTo>
                    <a:pt x="0" y="209"/>
                    <a:pt x="0" y="209"/>
                    <a:pt x="0" y="218"/>
                  </a:cubicBezTo>
                  <a:lnTo>
                    <a:pt x="0" y="263"/>
                  </a:lnTo>
                  <a:lnTo>
                    <a:pt x="0" y="272"/>
                  </a:lnTo>
                  <a:cubicBezTo>
                    <a:pt x="9" y="298"/>
                    <a:pt x="18" y="316"/>
                    <a:pt x="45" y="334"/>
                  </a:cubicBezTo>
                  <a:cubicBezTo>
                    <a:pt x="54" y="352"/>
                    <a:pt x="72" y="361"/>
                    <a:pt x="90" y="370"/>
                  </a:cubicBezTo>
                  <a:cubicBezTo>
                    <a:pt x="108" y="379"/>
                    <a:pt x="134" y="388"/>
                    <a:pt x="152" y="388"/>
                  </a:cubicBezTo>
                  <a:cubicBezTo>
                    <a:pt x="179" y="388"/>
                    <a:pt x="206" y="379"/>
                    <a:pt x="233" y="361"/>
                  </a:cubicBezTo>
                  <a:lnTo>
                    <a:pt x="241" y="352"/>
                  </a:lnTo>
                  <a:lnTo>
                    <a:pt x="250" y="352"/>
                  </a:lnTo>
                  <a:lnTo>
                    <a:pt x="268" y="343"/>
                  </a:lnTo>
                  <a:lnTo>
                    <a:pt x="286" y="334"/>
                  </a:lnTo>
                  <a:cubicBezTo>
                    <a:pt x="295" y="316"/>
                    <a:pt x="304" y="307"/>
                    <a:pt x="313" y="298"/>
                  </a:cubicBezTo>
                  <a:cubicBezTo>
                    <a:pt x="313" y="280"/>
                    <a:pt x="322" y="272"/>
                    <a:pt x="331" y="254"/>
                  </a:cubicBezTo>
                  <a:lnTo>
                    <a:pt x="331" y="245"/>
                  </a:lnTo>
                  <a:cubicBezTo>
                    <a:pt x="331" y="236"/>
                    <a:pt x="331" y="218"/>
                    <a:pt x="331" y="200"/>
                  </a:cubicBezTo>
                  <a:cubicBezTo>
                    <a:pt x="331" y="200"/>
                    <a:pt x="331" y="191"/>
                    <a:pt x="331" y="191"/>
                  </a:cubicBezTo>
                  <a:cubicBezTo>
                    <a:pt x="331" y="182"/>
                    <a:pt x="331" y="182"/>
                    <a:pt x="331" y="173"/>
                  </a:cubicBezTo>
                  <a:cubicBezTo>
                    <a:pt x="331" y="155"/>
                    <a:pt x="331" y="138"/>
                    <a:pt x="331" y="120"/>
                  </a:cubicBezTo>
                  <a:cubicBezTo>
                    <a:pt x="322" y="93"/>
                    <a:pt x="313" y="66"/>
                    <a:pt x="304" y="48"/>
                  </a:cubicBezTo>
                  <a:cubicBezTo>
                    <a:pt x="269" y="14"/>
                    <a:pt x="224" y="1"/>
                    <a:pt x="180"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0" name="Google Shape;3670;p39"/>
            <p:cNvSpPr/>
            <p:nvPr/>
          </p:nvSpPr>
          <p:spPr>
            <a:xfrm rot="2831813">
              <a:off x="7784085" y="946199"/>
              <a:ext cx="44191" cy="45670"/>
            </a:xfrm>
            <a:custGeom>
              <a:avLst/>
              <a:gdLst/>
              <a:ahLst/>
              <a:cxnLst/>
              <a:rect l="l" t="t" r="r" b="b"/>
              <a:pathLst>
                <a:path w="448" h="463" extrusionOk="0">
                  <a:moveTo>
                    <a:pt x="233" y="1"/>
                  </a:moveTo>
                  <a:cubicBezTo>
                    <a:pt x="215" y="1"/>
                    <a:pt x="197" y="1"/>
                    <a:pt x="179" y="10"/>
                  </a:cubicBezTo>
                  <a:cubicBezTo>
                    <a:pt x="170" y="10"/>
                    <a:pt x="162" y="10"/>
                    <a:pt x="153" y="19"/>
                  </a:cubicBezTo>
                  <a:cubicBezTo>
                    <a:pt x="144" y="19"/>
                    <a:pt x="135" y="28"/>
                    <a:pt x="126" y="28"/>
                  </a:cubicBezTo>
                  <a:cubicBezTo>
                    <a:pt x="108" y="37"/>
                    <a:pt x="99" y="54"/>
                    <a:pt x="90" y="63"/>
                  </a:cubicBezTo>
                  <a:cubicBezTo>
                    <a:pt x="72" y="72"/>
                    <a:pt x="54" y="90"/>
                    <a:pt x="46" y="108"/>
                  </a:cubicBezTo>
                  <a:lnTo>
                    <a:pt x="37" y="126"/>
                  </a:lnTo>
                  <a:cubicBezTo>
                    <a:pt x="28" y="144"/>
                    <a:pt x="19" y="161"/>
                    <a:pt x="19" y="188"/>
                  </a:cubicBezTo>
                  <a:cubicBezTo>
                    <a:pt x="1" y="242"/>
                    <a:pt x="10" y="295"/>
                    <a:pt x="37" y="349"/>
                  </a:cubicBezTo>
                  <a:cubicBezTo>
                    <a:pt x="37" y="349"/>
                    <a:pt x="37" y="349"/>
                    <a:pt x="37" y="358"/>
                  </a:cubicBezTo>
                  <a:lnTo>
                    <a:pt x="63" y="385"/>
                  </a:lnTo>
                  <a:cubicBezTo>
                    <a:pt x="63" y="394"/>
                    <a:pt x="72" y="402"/>
                    <a:pt x="81" y="402"/>
                  </a:cubicBezTo>
                  <a:lnTo>
                    <a:pt x="99" y="420"/>
                  </a:lnTo>
                  <a:lnTo>
                    <a:pt x="126" y="429"/>
                  </a:lnTo>
                  <a:cubicBezTo>
                    <a:pt x="144" y="438"/>
                    <a:pt x="162" y="447"/>
                    <a:pt x="179" y="456"/>
                  </a:cubicBezTo>
                  <a:cubicBezTo>
                    <a:pt x="197" y="460"/>
                    <a:pt x="215" y="463"/>
                    <a:pt x="232" y="463"/>
                  </a:cubicBezTo>
                  <a:cubicBezTo>
                    <a:pt x="249" y="463"/>
                    <a:pt x="264" y="460"/>
                    <a:pt x="278" y="456"/>
                  </a:cubicBezTo>
                  <a:cubicBezTo>
                    <a:pt x="313" y="447"/>
                    <a:pt x="340" y="429"/>
                    <a:pt x="367" y="402"/>
                  </a:cubicBezTo>
                  <a:cubicBezTo>
                    <a:pt x="394" y="376"/>
                    <a:pt x="420" y="331"/>
                    <a:pt x="429" y="295"/>
                  </a:cubicBezTo>
                  <a:cubicBezTo>
                    <a:pt x="429" y="286"/>
                    <a:pt x="438" y="277"/>
                    <a:pt x="438" y="269"/>
                  </a:cubicBezTo>
                  <a:cubicBezTo>
                    <a:pt x="438" y="251"/>
                    <a:pt x="447" y="233"/>
                    <a:pt x="447" y="215"/>
                  </a:cubicBezTo>
                  <a:cubicBezTo>
                    <a:pt x="447" y="215"/>
                    <a:pt x="447" y="206"/>
                    <a:pt x="447" y="206"/>
                  </a:cubicBezTo>
                  <a:cubicBezTo>
                    <a:pt x="447" y="188"/>
                    <a:pt x="447" y="179"/>
                    <a:pt x="447" y="161"/>
                  </a:cubicBezTo>
                  <a:cubicBezTo>
                    <a:pt x="438" y="144"/>
                    <a:pt x="438" y="126"/>
                    <a:pt x="429" y="108"/>
                  </a:cubicBezTo>
                  <a:cubicBezTo>
                    <a:pt x="420" y="90"/>
                    <a:pt x="411" y="72"/>
                    <a:pt x="394" y="63"/>
                  </a:cubicBezTo>
                  <a:cubicBezTo>
                    <a:pt x="385" y="45"/>
                    <a:pt x="367" y="37"/>
                    <a:pt x="349" y="28"/>
                  </a:cubicBezTo>
                  <a:cubicBezTo>
                    <a:pt x="331" y="19"/>
                    <a:pt x="322" y="10"/>
                    <a:pt x="304" y="10"/>
                  </a:cubicBezTo>
                  <a:lnTo>
                    <a:pt x="295" y="10"/>
                  </a:lnTo>
                  <a:cubicBezTo>
                    <a:pt x="278" y="1"/>
                    <a:pt x="251" y="1"/>
                    <a:pt x="233"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1" name="Google Shape;3671;p39"/>
            <p:cNvSpPr/>
            <p:nvPr/>
          </p:nvSpPr>
          <p:spPr>
            <a:xfrm rot="2831813">
              <a:off x="7681497" y="914899"/>
              <a:ext cx="35314" cy="33044"/>
            </a:xfrm>
            <a:custGeom>
              <a:avLst/>
              <a:gdLst/>
              <a:ahLst/>
              <a:cxnLst/>
              <a:rect l="l" t="t" r="r" b="b"/>
              <a:pathLst>
                <a:path w="358" h="335" extrusionOk="0">
                  <a:moveTo>
                    <a:pt x="177" y="0"/>
                  </a:moveTo>
                  <a:cubicBezTo>
                    <a:pt x="167" y="0"/>
                    <a:pt x="156" y="2"/>
                    <a:pt x="143" y="7"/>
                  </a:cubicBezTo>
                  <a:cubicBezTo>
                    <a:pt x="134" y="7"/>
                    <a:pt x="116" y="16"/>
                    <a:pt x="107" y="25"/>
                  </a:cubicBezTo>
                  <a:lnTo>
                    <a:pt x="89" y="25"/>
                  </a:lnTo>
                  <a:lnTo>
                    <a:pt x="71" y="33"/>
                  </a:lnTo>
                  <a:lnTo>
                    <a:pt x="54" y="51"/>
                  </a:lnTo>
                  <a:cubicBezTo>
                    <a:pt x="45" y="60"/>
                    <a:pt x="36" y="69"/>
                    <a:pt x="27" y="87"/>
                  </a:cubicBezTo>
                  <a:lnTo>
                    <a:pt x="18" y="96"/>
                  </a:lnTo>
                  <a:lnTo>
                    <a:pt x="9" y="141"/>
                  </a:lnTo>
                  <a:cubicBezTo>
                    <a:pt x="0" y="158"/>
                    <a:pt x="0" y="176"/>
                    <a:pt x="9" y="203"/>
                  </a:cubicBezTo>
                  <a:cubicBezTo>
                    <a:pt x="0" y="212"/>
                    <a:pt x="9" y="230"/>
                    <a:pt x="18" y="239"/>
                  </a:cubicBezTo>
                  <a:cubicBezTo>
                    <a:pt x="18" y="257"/>
                    <a:pt x="36" y="274"/>
                    <a:pt x="45" y="292"/>
                  </a:cubicBezTo>
                  <a:lnTo>
                    <a:pt x="80" y="310"/>
                  </a:lnTo>
                  <a:lnTo>
                    <a:pt x="116" y="328"/>
                  </a:lnTo>
                  <a:cubicBezTo>
                    <a:pt x="125" y="332"/>
                    <a:pt x="136" y="335"/>
                    <a:pt x="147" y="335"/>
                  </a:cubicBezTo>
                  <a:cubicBezTo>
                    <a:pt x="159" y="335"/>
                    <a:pt x="170" y="332"/>
                    <a:pt x="179" y="328"/>
                  </a:cubicBezTo>
                  <a:cubicBezTo>
                    <a:pt x="196" y="328"/>
                    <a:pt x="223" y="319"/>
                    <a:pt x="241" y="310"/>
                  </a:cubicBezTo>
                  <a:lnTo>
                    <a:pt x="250" y="310"/>
                  </a:lnTo>
                  <a:lnTo>
                    <a:pt x="259" y="301"/>
                  </a:lnTo>
                  <a:cubicBezTo>
                    <a:pt x="268" y="292"/>
                    <a:pt x="286" y="283"/>
                    <a:pt x="295" y="274"/>
                  </a:cubicBezTo>
                  <a:cubicBezTo>
                    <a:pt x="304" y="266"/>
                    <a:pt x="312" y="248"/>
                    <a:pt x="321" y="239"/>
                  </a:cubicBezTo>
                  <a:lnTo>
                    <a:pt x="330" y="221"/>
                  </a:lnTo>
                  <a:cubicBezTo>
                    <a:pt x="348" y="212"/>
                    <a:pt x="348" y="185"/>
                    <a:pt x="348" y="167"/>
                  </a:cubicBezTo>
                  <a:cubicBezTo>
                    <a:pt x="357" y="150"/>
                    <a:pt x="357" y="141"/>
                    <a:pt x="348" y="123"/>
                  </a:cubicBezTo>
                  <a:cubicBezTo>
                    <a:pt x="348" y="105"/>
                    <a:pt x="348" y="87"/>
                    <a:pt x="330" y="69"/>
                  </a:cubicBezTo>
                  <a:lnTo>
                    <a:pt x="304" y="51"/>
                  </a:lnTo>
                  <a:lnTo>
                    <a:pt x="268" y="25"/>
                  </a:lnTo>
                  <a:cubicBezTo>
                    <a:pt x="250" y="16"/>
                    <a:pt x="232" y="7"/>
                    <a:pt x="205" y="7"/>
                  </a:cubicBezTo>
                  <a:cubicBezTo>
                    <a:pt x="196" y="2"/>
                    <a:pt x="188" y="0"/>
                    <a:pt x="177"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2" name="Google Shape;3672;p39"/>
            <p:cNvSpPr/>
            <p:nvPr/>
          </p:nvSpPr>
          <p:spPr>
            <a:xfrm rot="2831813">
              <a:off x="7612814" y="804083"/>
              <a:ext cx="34524" cy="33340"/>
            </a:xfrm>
            <a:custGeom>
              <a:avLst/>
              <a:gdLst/>
              <a:ahLst/>
              <a:cxnLst/>
              <a:rect l="l" t="t" r="r" b="b"/>
              <a:pathLst>
                <a:path w="350" h="338" extrusionOk="0">
                  <a:moveTo>
                    <a:pt x="175" y="0"/>
                  </a:moveTo>
                  <a:cubicBezTo>
                    <a:pt x="162" y="0"/>
                    <a:pt x="148" y="2"/>
                    <a:pt x="135" y="7"/>
                  </a:cubicBezTo>
                  <a:lnTo>
                    <a:pt x="126" y="7"/>
                  </a:lnTo>
                  <a:lnTo>
                    <a:pt x="81" y="25"/>
                  </a:lnTo>
                  <a:lnTo>
                    <a:pt x="55" y="51"/>
                  </a:lnTo>
                  <a:cubicBezTo>
                    <a:pt x="37" y="69"/>
                    <a:pt x="28" y="78"/>
                    <a:pt x="19" y="105"/>
                  </a:cubicBezTo>
                  <a:cubicBezTo>
                    <a:pt x="10" y="123"/>
                    <a:pt x="1" y="141"/>
                    <a:pt x="10" y="159"/>
                  </a:cubicBezTo>
                  <a:lnTo>
                    <a:pt x="10" y="176"/>
                  </a:lnTo>
                  <a:cubicBezTo>
                    <a:pt x="10" y="194"/>
                    <a:pt x="10" y="203"/>
                    <a:pt x="10" y="221"/>
                  </a:cubicBezTo>
                  <a:cubicBezTo>
                    <a:pt x="19" y="239"/>
                    <a:pt x="28" y="257"/>
                    <a:pt x="37" y="275"/>
                  </a:cubicBezTo>
                  <a:cubicBezTo>
                    <a:pt x="46" y="283"/>
                    <a:pt x="55" y="292"/>
                    <a:pt x="72" y="301"/>
                  </a:cubicBezTo>
                  <a:cubicBezTo>
                    <a:pt x="81" y="310"/>
                    <a:pt x="90" y="319"/>
                    <a:pt x="99" y="319"/>
                  </a:cubicBezTo>
                  <a:cubicBezTo>
                    <a:pt x="117" y="328"/>
                    <a:pt x="126" y="337"/>
                    <a:pt x="144" y="337"/>
                  </a:cubicBezTo>
                  <a:lnTo>
                    <a:pt x="206" y="337"/>
                  </a:lnTo>
                  <a:cubicBezTo>
                    <a:pt x="215" y="328"/>
                    <a:pt x="233" y="319"/>
                    <a:pt x="242" y="319"/>
                  </a:cubicBezTo>
                  <a:lnTo>
                    <a:pt x="251" y="310"/>
                  </a:lnTo>
                  <a:cubicBezTo>
                    <a:pt x="269" y="301"/>
                    <a:pt x="287" y="292"/>
                    <a:pt x="295" y="283"/>
                  </a:cubicBezTo>
                  <a:cubicBezTo>
                    <a:pt x="313" y="266"/>
                    <a:pt x="322" y="248"/>
                    <a:pt x="331" y="230"/>
                  </a:cubicBezTo>
                  <a:cubicBezTo>
                    <a:pt x="340" y="212"/>
                    <a:pt x="349" y="185"/>
                    <a:pt x="349" y="167"/>
                  </a:cubicBezTo>
                  <a:lnTo>
                    <a:pt x="349" y="123"/>
                  </a:lnTo>
                  <a:cubicBezTo>
                    <a:pt x="340" y="105"/>
                    <a:pt x="322" y="96"/>
                    <a:pt x="313" y="78"/>
                  </a:cubicBezTo>
                  <a:cubicBezTo>
                    <a:pt x="304" y="69"/>
                    <a:pt x="295" y="60"/>
                    <a:pt x="287" y="51"/>
                  </a:cubicBezTo>
                  <a:cubicBezTo>
                    <a:pt x="269" y="25"/>
                    <a:pt x="242" y="16"/>
                    <a:pt x="215" y="7"/>
                  </a:cubicBezTo>
                  <a:cubicBezTo>
                    <a:pt x="202" y="2"/>
                    <a:pt x="188" y="0"/>
                    <a:pt x="175"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3" name="Google Shape;3673;p39"/>
            <p:cNvSpPr/>
            <p:nvPr/>
          </p:nvSpPr>
          <p:spPr>
            <a:xfrm rot="2831813">
              <a:off x="7726722" y="742018"/>
              <a:ext cx="33538" cy="32650"/>
            </a:xfrm>
            <a:custGeom>
              <a:avLst/>
              <a:gdLst/>
              <a:ahLst/>
              <a:cxnLst/>
              <a:rect l="l" t="t" r="r" b="b"/>
              <a:pathLst>
                <a:path w="340" h="331" extrusionOk="0">
                  <a:moveTo>
                    <a:pt x="179" y="1"/>
                  </a:moveTo>
                  <a:cubicBezTo>
                    <a:pt x="134" y="1"/>
                    <a:pt x="98" y="18"/>
                    <a:pt x="72" y="45"/>
                  </a:cubicBezTo>
                  <a:lnTo>
                    <a:pt x="63" y="54"/>
                  </a:lnTo>
                  <a:lnTo>
                    <a:pt x="36" y="90"/>
                  </a:lnTo>
                  <a:lnTo>
                    <a:pt x="27" y="99"/>
                  </a:lnTo>
                  <a:cubicBezTo>
                    <a:pt x="18" y="108"/>
                    <a:pt x="18" y="125"/>
                    <a:pt x="9" y="143"/>
                  </a:cubicBezTo>
                  <a:cubicBezTo>
                    <a:pt x="9" y="152"/>
                    <a:pt x="9" y="170"/>
                    <a:pt x="0" y="179"/>
                  </a:cubicBezTo>
                  <a:cubicBezTo>
                    <a:pt x="0" y="206"/>
                    <a:pt x="9" y="224"/>
                    <a:pt x="18" y="242"/>
                  </a:cubicBezTo>
                  <a:cubicBezTo>
                    <a:pt x="18" y="250"/>
                    <a:pt x="27" y="268"/>
                    <a:pt x="36" y="277"/>
                  </a:cubicBezTo>
                  <a:cubicBezTo>
                    <a:pt x="45" y="295"/>
                    <a:pt x="63" y="304"/>
                    <a:pt x="81" y="313"/>
                  </a:cubicBezTo>
                  <a:lnTo>
                    <a:pt x="116" y="331"/>
                  </a:lnTo>
                  <a:lnTo>
                    <a:pt x="161" y="331"/>
                  </a:lnTo>
                  <a:cubicBezTo>
                    <a:pt x="179" y="331"/>
                    <a:pt x="206" y="331"/>
                    <a:pt x="223" y="322"/>
                  </a:cubicBezTo>
                  <a:cubicBezTo>
                    <a:pt x="241" y="313"/>
                    <a:pt x="259" y="304"/>
                    <a:pt x="268" y="286"/>
                  </a:cubicBezTo>
                  <a:lnTo>
                    <a:pt x="286" y="268"/>
                  </a:lnTo>
                  <a:lnTo>
                    <a:pt x="295" y="268"/>
                  </a:lnTo>
                  <a:cubicBezTo>
                    <a:pt x="304" y="259"/>
                    <a:pt x="313" y="242"/>
                    <a:pt x="322" y="224"/>
                  </a:cubicBezTo>
                  <a:cubicBezTo>
                    <a:pt x="330" y="215"/>
                    <a:pt x="330" y="206"/>
                    <a:pt x="339" y="188"/>
                  </a:cubicBezTo>
                  <a:lnTo>
                    <a:pt x="339" y="179"/>
                  </a:lnTo>
                  <a:lnTo>
                    <a:pt x="339" y="134"/>
                  </a:lnTo>
                  <a:cubicBezTo>
                    <a:pt x="339" y="117"/>
                    <a:pt x="339" y="99"/>
                    <a:pt x="330" y="81"/>
                  </a:cubicBezTo>
                  <a:cubicBezTo>
                    <a:pt x="322" y="72"/>
                    <a:pt x="313" y="63"/>
                    <a:pt x="304" y="54"/>
                  </a:cubicBezTo>
                  <a:cubicBezTo>
                    <a:pt x="295" y="36"/>
                    <a:pt x="277" y="27"/>
                    <a:pt x="259" y="18"/>
                  </a:cubicBezTo>
                  <a:lnTo>
                    <a:pt x="223" y="1"/>
                  </a:ln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4" name="Google Shape;3674;p39"/>
            <p:cNvSpPr/>
            <p:nvPr/>
          </p:nvSpPr>
          <p:spPr>
            <a:xfrm rot="2831813">
              <a:off x="7601931" y="785767"/>
              <a:ext cx="69542" cy="60959"/>
            </a:xfrm>
            <a:custGeom>
              <a:avLst/>
              <a:gdLst/>
              <a:ahLst/>
              <a:cxnLst/>
              <a:rect l="l" t="t" r="r" b="b"/>
              <a:pathLst>
                <a:path w="705" h="618" extrusionOk="0">
                  <a:moveTo>
                    <a:pt x="131" y="553"/>
                  </a:moveTo>
                  <a:cubicBezTo>
                    <a:pt x="141" y="562"/>
                    <a:pt x="152" y="571"/>
                    <a:pt x="163" y="580"/>
                  </a:cubicBezTo>
                  <a:cubicBezTo>
                    <a:pt x="151" y="571"/>
                    <a:pt x="141" y="562"/>
                    <a:pt x="131" y="553"/>
                  </a:cubicBezTo>
                  <a:close/>
                  <a:moveTo>
                    <a:pt x="163" y="580"/>
                  </a:moveTo>
                  <a:cubicBezTo>
                    <a:pt x="166" y="581"/>
                    <a:pt x="169" y="583"/>
                    <a:pt x="172" y="585"/>
                  </a:cubicBezTo>
                  <a:lnTo>
                    <a:pt x="172" y="585"/>
                  </a:lnTo>
                  <a:cubicBezTo>
                    <a:pt x="169" y="583"/>
                    <a:pt x="166" y="581"/>
                    <a:pt x="163" y="580"/>
                  </a:cubicBezTo>
                  <a:close/>
                  <a:moveTo>
                    <a:pt x="356" y="0"/>
                  </a:moveTo>
                  <a:cubicBezTo>
                    <a:pt x="325" y="0"/>
                    <a:pt x="293" y="6"/>
                    <a:pt x="261" y="17"/>
                  </a:cubicBezTo>
                  <a:cubicBezTo>
                    <a:pt x="181" y="44"/>
                    <a:pt x="118" y="98"/>
                    <a:pt x="74" y="169"/>
                  </a:cubicBezTo>
                  <a:cubicBezTo>
                    <a:pt x="0" y="291"/>
                    <a:pt x="24" y="451"/>
                    <a:pt x="131" y="553"/>
                  </a:cubicBezTo>
                  <a:lnTo>
                    <a:pt x="131" y="553"/>
                  </a:lnTo>
                  <a:cubicBezTo>
                    <a:pt x="86" y="509"/>
                    <a:pt x="56" y="451"/>
                    <a:pt x="56" y="392"/>
                  </a:cubicBezTo>
                  <a:cubicBezTo>
                    <a:pt x="47" y="321"/>
                    <a:pt x="65" y="240"/>
                    <a:pt x="109" y="178"/>
                  </a:cubicBezTo>
                  <a:cubicBezTo>
                    <a:pt x="164" y="81"/>
                    <a:pt x="245" y="41"/>
                    <a:pt x="328" y="41"/>
                  </a:cubicBezTo>
                  <a:cubicBezTo>
                    <a:pt x="516" y="41"/>
                    <a:pt x="705" y="252"/>
                    <a:pt x="556" y="464"/>
                  </a:cubicBezTo>
                  <a:cubicBezTo>
                    <a:pt x="511" y="526"/>
                    <a:pt x="457" y="580"/>
                    <a:pt x="386" y="606"/>
                  </a:cubicBezTo>
                  <a:cubicBezTo>
                    <a:pt x="362" y="612"/>
                    <a:pt x="337" y="615"/>
                    <a:pt x="310" y="615"/>
                  </a:cubicBezTo>
                  <a:cubicBezTo>
                    <a:pt x="262" y="615"/>
                    <a:pt x="213" y="605"/>
                    <a:pt x="172" y="585"/>
                  </a:cubicBezTo>
                  <a:lnTo>
                    <a:pt x="172" y="585"/>
                  </a:lnTo>
                  <a:cubicBezTo>
                    <a:pt x="216" y="607"/>
                    <a:pt x="262" y="617"/>
                    <a:pt x="307" y="617"/>
                  </a:cubicBezTo>
                  <a:cubicBezTo>
                    <a:pt x="410" y="617"/>
                    <a:pt x="510" y="563"/>
                    <a:pt x="565" y="472"/>
                  </a:cubicBezTo>
                  <a:cubicBezTo>
                    <a:pt x="609" y="410"/>
                    <a:pt x="636" y="330"/>
                    <a:pt x="627" y="249"/>
                  </a:cubicBezTo>
                  <a:cubicBezTo>
                    <a:pt x="613" y="104"/>
                    <a:pt x="492" y="0"/>
                    <a:pt x="35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75" name="Google Shape;3675;p39"/>
            <p:cNvSpPr/>
            <p:nvPr/>
          </p:nvSpPr>
          <p:spPr>
            <a:xfrm rot="2831813">
              <a:off x="7701857" y="707710"/>
              <a:ext cx="86311" cy="78419"/>
            </a:xfrm>
            <a:custGeom>
              <a:avLst/>
              <a:gdLst/>
              <a:ahLst/>
              <a:cxnLst/>
              <a:rect l="l" t="t" r="r" b="b"/>
              <a:pathLst>
                <a:path w="875" h="795" extrusionOk="0">
                  <a:moveTo>
                    <a:pt x="96" y="644"/>
                  </a:moveTo>
                  <a:lnTo>
                    <a:pt x="96" y="644"/>
                  </a:lnTo>
                  <a:cubicBezTo>
                    <a:pt x="120" y="683"/>
                    <a:pt x="152" y="716"/>
                    <a:pt x="191" y="742"/>
                  </a:cubicBezTo>
                  <a:cubicBezTo>
                    <a:pt x="153" y="714"/>
                    <a:pt x="121" y="681"/>
                    <a:pt x="96" y="644"/>
                  </a:cubicBezTo>
                  <a:close/>
                  <a:moveTo>
                    <a:pt x="191" y="742"/>
                  </a:moveTo>
                  <a:lnTo>
                    <a:pt x="191" y="742"/>
                  </a:lnTo>
                  <a:cubicBezTo>
                    <a:pt x="230" y="766"/>
                    <a:pt x="272" y="781"/>
                    <a:pt x="314" y="788"/>
                  </a:cubicBezTo>
                  <a:lnTo>
                    <a:pt x="314" y="788"/>
                  </a:lnTo>
                  <a:cubicBezTo>
                    <a:pt x="272" y="780"/>
                    <a:pt x="230" y="765"/>
                    <a:pt x="191" y="742"/>
                  </a:cubicBezTo>
                  <a:close/>
                  <a:moveTo>
                    <a:pt x="437" y="1"/>
                  </a:moveTo>
                  <a:cubicBezTo>
                    <a:pt x="400" y="1"/>
                    <a:pt x="362" y="6"/>
                    <a:pt x="324" y="19"/>
                  </a:cubicBezTo>
                  <a:cubicBezTo>
                    <a:pt x="226" y="55"/>
                    <a:pt x="137" y="117"/>
                    <a:pt x="83" y="207"/>
                  </a:cubicBezTo>
                  <a:cubicBezTo>
                    <a:pt x="0" y="345"/>
                    <a:pt x="9" y="516"/>
                    <a:pt x="96" y="644"/>
                  </a:cubicBezTo>
                  <a:lnTo>
                    <a:pt x="96" y="644"/>
                  </a:lnTo>
                  <a:cubicBezTo>
                    <a:pt x="69" y="601"/>
                    <a:pt x="52" y="552"/>
                    <a:pt x="48" y="501"/>
                  </a:cubicBezTo>
                  <a:cubicBezTo>
                    <a:pt x="30" y="403"/>
                    <a:pt x="57" y="305"/>
                    <a:pt x="110" y="224"/>
                  </a:cubicBezTo>
                  <a:cubicBezTo>
                    <a:pt x="185" y="107"/>
                    <a:pt x="290" y="58"/>
                    <a:pt x="395" y="58"/>
                  </a:cubicBezTo>
                  <a:cubicBezTo>
                    <a:pt x="638" y="58"/>
                    <a:pt x="874" y="324"/>
                    <a:pt x="699" y="599"/>
                  </a:cubicBezTo>
                  <a:cubicBezTo>
                    <a:pt x="646" y="680"/>
                    <a:pt x="574" y="742"/>
                    <a:pt x="476" y="778"/>
                  </a:cubicBezTo>
                  <a:cubicBezTo>
                    <a:pt x="441" y="787"/>
                    <a:pt x="406" y="792"/>
                    <a:pt x="371" y="792"/>
                  </a:cubicBezTo>
                  <a:cubicBezTo>
                    <a:pt x="352" y="792"/>
                    <a:pt x="333" y="791"/>
                    <a:pt x="314" y="788"/>
                  </a:cubicBezTo>
                  <a:lnTo>
                    <a:pt x="314" y="788"/>
                  </a:lnTo>
                  <a:cubicBezTo>
                    <a:pt x="338" y="792"/>
                    <a:pt x="362" y="795"/>
                    <a:pt x="387" y="795"/>
                  </a:cubicBezTo>
                  <a:cubicBezTo>
                    <a:pt x="519" y="795"/>
                    <a:pt x="646" y="727"/>
                    <a:pt x="717" y="608"/>
                  </a:cubicBezTo>
                  <a:cubicBezTo>
                    <a:pt x="780" y="528"/>
                    <a:pt x="806" y="421"/>
                    <a:pt x="789" y="314"/>
                  </a:cubicBezTo>
                  <a:cubicBezTo>
                    <a:pt x="766" y="130"/>
                    <a:pt x="611" y="1"/>
                    <a:pt x="437" y="1"/>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76" name="Google Shape;3676;p39"/>
            <p:cNvSpPr/>
            <p:nvPr/>
          </p:nvSpPr>
          <p:spPr>
            <a:xfrm rot="2831813">
              <a:off x="8068718" y="908114"/>
              <a:ext cx="127839" cy="111167"/>
            </a:xfrm>
            <a:custGeom>
              <a:avLst/>
              <a:gdLst/>
              <a:ahLst/>
              <a:cxnLst/>
              <a:rect l="l" t="t" r="r" b="b"/>
              <a:pathLst>
                <a:path w="1296" h="1127" extrusionOk="0">
                  <a:moveTo>
                    <a:pt x="631" y="1"/>
                  </a:moveTo>
                  <a:cubicBezTo>
                    <a:pt x="582" y="1"/>
                    <a:pt x="532" y="8"/>
                    <a:pt x="483" y="22"/>
                  </a:cubicBezTo>
                  <a:cubicBezTo>
                    <a:pt x="188" y="94"/>
                    <a:pt x="1" y="397"/>
                    <a:pt x="72" y="700"/>
                  </a:cubicBezTo>
                  <a:cubicBezTo>
                    <a:pt x="99" y="843"/>
                    <a:pt x="188" y="968"/>
                    <a:pt x="313" y="1040"/>
                  </a:cubicBezTo>
                  <a:cubicBezTo>
                    <a:pt x="188" y="959"/>
                    <a:pt x="108" y="834"/>
                    <a:pt x="81" y="700"/>
                  </a:cubicBezTo>
                  <a:cubicBezTo>
                    <a:pt x="54" y="558"/>
                    <a:pt x="90" y="415"/>
                    <a:pt x="170" y="290"/>
                  </a:cubicBezTo>
                  <a:cubicBezTo>
                    <a:pt x="284" y="126"/>
                    <a:pt x="437" y="58"/>
                    <a:pt x="588" y="58"/>
                  </a:cubicBezTo>
                  <a:cubicBezTo>
                    <a:pt x="948" y="58"/>
                    <a:pt x="1296" y="446"/>
                    <a:pt x="1063" y="861"/>
                  </a:cubicBezTo>
                  <a:cubicBezTo>
                    <a:pt x="983" y="977"/>
                    <a:pt x="867" y="1066"/>
                    <a:pt x="724" y="1102"/>
                  </a:cubicBezTo>
                  <a:cubicBezTo>
                    <a:pt x="677" y="1114"/>
                    <a:pt x="631" y="1120"/>
                    <a:pt x="585" y="1120"/>
                  </a:cubicBezTo>
                  <a:cubicBezTo>
                    <a:pt x="490" y="1120"/>
                    <a:pt x="398" y="1094"/>
                    <a:pt x="313" y="1040"/>
                  </a:cubicBezTo>
                  <a:lnTo>
                    <a:pt x="313" y="1040"/>
                  </a:lnTo>
                  <a:cubicBezTo>
                    <a:pt x="402" y="1097"/>
                    <a:pt x="499" y="1127"/>
                    <a:pt x="599" y="1127"/>
                  </a:cubicBezTo>
                  <a:cubicBezTo>
                    <a:pt x="641" y="1127"/>
                    <a:pt x="682" y="1121"/>
                    <a:pt x="724" y="1111"/>
                  </a:cubicBezTo>
                  <a:cubicBezTo>
                    <a:pt x="867" y="1075"/>
                    <a:pt x="992" y="995"/>
                    <a:pt x="1081" y="870"/>
                  </a:cubicBezTo>
                  <a:cubicBezTo>
                    <a:pt x="1161" y="745"/>
                    <a:pt x="1188" y="593"/>
                    <a:pt x="1161" y="451"/>
                  </a:cubicBezTo>
                  <a:cubicBezTo>
                    <a:pt x="1134" y="299"/>
                    <a:pt x="1045" y="165"/>
                    <a:pt x="920" y="85"/>
                  </a:cubicBezTo>
                  <a:cubicBezTo>
                    <a:pt x="830" y="30"/>
                    <a:pt x="732" y="1"/>
                    <a:pt x="631" y="1"/>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77" name="Google Shape;3677;p39"/>
            <p:cNvSpPr/>
            <p:nvPr/>
          </p:nvSpPr>
          <p:spPr>
            <a:xfrm rot="2831813">
              <a:off x="8037212" y="1083891"/>
              <a:ext cx="105842" cy="93905"/>
            </a:xfrm>
            <a:custGeom>
              <a:avLst/>
              <a:gdLst/>
              <a:ahLst/>
              <a:cxnLst/>
              <a:rect l="l" t="t" r="r" b="b"/>
              <a:pathLst>
                <a:path w="1073" h="952" extrusionOk="0">
                  <a:moveTo>
                    <a:pt x="28" y="592"/>
                  </a:moveTo>
                  <a:cubicBezTo>
                    <a:pt x="46" y="716"/>
                    <a:pt x="108" y="823"/>
                    <a:pt x="215" y="886"/>
                  </a:cubicBezTo>
                  <a:cubicBezTo>
                    <a:pt x="117" y="823"/>
                    <a:pt x="46" y="716"/>
                    <a:pt x="28" y="592"/>
                  </a:cubicBezTo>
                  <a:close/>
                  <a:moveTo>
                    <a:pt x="503" y="0"/>
                  </a:moveTo>
                  <a:cubicBezTo>
                    <a:pt x="461" y="0"/>
                    <a:pt x="418" y="6"/>
                    <a:pt x="376" y="20"/>
                  </a:cubicBezTo>
                  <a:cubicBezTo>
                    <a:pt x="251" y="56"/>
                    <a:pt x="153" y="136"/>
                    <a:pt x="90" y="243"/>
                  </a:cubicBezTo>
                  <a:cubicBezTo>
                    <a:pt x="28" y="350"/>
                    <a:pt x="1" y="475"/>
                    <a:pt x="28" y="591"/>
                  </a:cubicBezTo>
                  <a:cubicBezTo>
                    <a:pt x="19" y="475"/>
                    <a:pt x="46" y="359"/>
                    <a:pt x="108" y="261"/>
                  </a:cubicBezTo>
                  <a:cubicBezTo>
                    <a:pt x="198" y="97"/>
                    <a:pt x="334" y="30"/>
                    <a:pt x="468" y="30"/>
                  </a:cubicBezTo>
                  <a:cubicBezTo>
                    <a:pt x="773" y="30"/>
                    <a:pt x="1072" y="373"/>
                    <a:pt x="831" y="707"/>
                  </a:cubicBezTo>
                  <a:cubicBezTo>
                    <a:pt x="769" y="814"/>
                    <a:pt x="670" y="895"/>
                    <a:pt x="563" y="930"/>
                  </a:cubicBezTo>
                  <a:cubicBezTo>
                    <a:pt x="523" y="943"/>
                    <a:pt x="483" y="949"/>
                    <a:pt x="442" y="949"/>
                  </a:cubicBezTo>
                  <a:cubicBezTo>
                    <a:pt x="364" y="949"/>
                    <a:pt x="286" y="927"/>
                    <a:pt x="215" y="886"/>
                  </a:cubicBezTo>
                  <a:lnTo>
                    <a:pt x="215" y="886"/>
                  </a:lnTo>
                  <a:cubicBezTo>
                    <a:pt x="284" y="930"/>
                    <a:pt x="366" y="951"/>
                    <a:pt x="448" y="951"/>
                  </a:cubicBezTo>
                  <a:cubicBezTo>
                    <a:pt x="484" y="951"/>
                    <a:pt x="520" y="947"/>
                    <a:pt x="554" y="939"/>
                  </a:cubicBezTo>
                  <a:cubicBezTo>
                    <a:pt x="679" y="904"/>
                    <a:pt x="777" y="832"/>
                    <a:pt x="849" y="725"/>
                  </a:cubicBezTo>
                  <a:cubicBezTo>
                    <a:pt x="920" y="627"/>
                    <a:pt x="947" y="502"/>
                    <a:pt x="929" y="377"/>
                  </a:cubicBezTo>
                  <a:cubicBezTo>
                    <a:pt x="900" y="155"/>
                    <a:pt x="710" y="0"/>
                    <a:pt x="503"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78" name="Google Shape;3678;p39"/>
            <p:cNvSpPr/>
            <p:nvPr/>
          </p:nvSpPr>
          <p:spPr>
            <a:xfrm rot="2831813">
              <a:off x="7759414" y="909423"/>
              <a:ext cx="105744" cy="103079"/>
            </a:xfrm>
            <a:custGeom>
              <a:avLst/>
              <a:gdLst/>
              <a:ahLst/>
              <a:cxnLst/>
              <a:rect l="l" t="t" r="r" b="b"/>
              <a:pathLst>
                <a:path w="1072" h="1045" extrusionOk="0">
                  <a:moveTo>
                    <a:pt x="251" y="973"/>
                  </a:moveTo>
                  <a:lnTo>
                    <a:pt x="251" y="973"/>
                  </a:lnTo>
                  <a:cubicBezTo>
                    <a:pt x="297" y="1002"/>
                    <a:pt x="346" y="1021"/>
                    <a:pt x="397" y="1032"/>
                  </a:cubicBezTo>
                  <a:lnTo>
                    <a:pt x="397" y="1032"/>
                  </a:lnTo>
                  <a:cubicBezTo>
                    <a:pt x="346" y="1021"/>
                    <a:pt x="296" y="1001"/>
                    <a:pt x="251" y="973"/>
                  </a:cubicBezTo>
                  <a:close/>
                  <a:moveTo>
                    <a:pt x="581" y="1"/>
                  </a:moveTo>
                  <a:cubicBezTo>
                    <a:pt x="531" y="1"/>
                    <a:pt x="480" y="9"/>
                    <a:pt x="429" y="27"/>
                  </a:cubicBezTo>
                  <a:cubicBezTo>
                    <a:pt x="161" y="107"/>
                    <a:pt x="1" y="375"/>
                    <a:pt x="45" y="652"/>
                  </a:cubicBezTo>
                  <a:cubicBezTo>
                    <a:pt x="63" y="786"/>
                    <a:pt x="143" y="902"/>
                    <a:pt x="251" y="973"/>
                  </a:cubicBezTo>
                  <a:cubicBezTo>
                    <a:pt x="143" y="902"/>
                    <a:pt x="72" y="786"/>
                    <a:pt x="54" y="661"/>
                  </a:cubicBezTo>
                  <a:cubicBezTo>
                    <a:pt x="36" y="527"/>
                    <a:pt x="63" y="393"/>
                    <a:pt x="135" y="286"/>
                  </a:cubicBezTo>
                  <a:cubicBezTo>
                    <a:pt x="206" y="179"/>
                    <a:pt x="313" y="98"/>
                    <a:pt x="438" y="63"/>
                  </a:cubicBezTo>
                  <a:cubicBezTo>
                    <a:pt x="478" y="51"/>
                    <a:pt x="519" y="46"/>
                    <a:pt x="559" y="46"/>
                  </a:cubicBezTo>
                  <a:cubicBezTo>
                    <a:pt x="768" y="46"/>
                    <a:pt x="963" y="195"/>
                    <a:pt x="1000" y="420"/>
                  </a:cubicBezTo>
                  <a:cubicBezTo>
                    <a:pt x="1036" y="678"/>
                    <a:pt x="884" y="937"/>
                    <a:pt x="634" y="1018"/>
                  </a:cubicBezTo>
                  <a:cubicBezTo>
                    <a:pt x="585" y="1034"/>
                    <a:pt x="536" y="1042"/>
                    <a:pt x="488" y="1042"/>
                  </a:cubicBezTo>
                  <a:cubicBezTo>
                    <a:pt x="457" y="1042"/>
                    <a:pt x="427" y="1039"/>
                    <a:pt x="397" y="1032"/>
                  </a:cubicBezTo>
                  <a:lnTo>
                    <a:pt x="397" y="1032"/>
                  </a:lnTo>
                  <a:cubicBezTo>
                    <a:pt x="433" y="1040"/>
                    <a:pt x="469" y="1044"/>
                    <a:pt x="505" y="1044"/>
                  </a:cubicBezTo>
                  <a:cubicBezTo>
                    <a:pt x="549" y="1044"/>
                    <a:pt x="593" y="1038"/>
                    <a:pt x="634" y="1026"/>
                  </a:cubicBezTo>
                  <a:cubicBezTo>
                    <a:pt x="902" y="946"/>
                    <a:pt x="1072" y="687"/>
                    <a:pt x="1045" y="411"/>
                  </a:cubicBezTo>
                  <a:cubicBezTo>
                    <a:pt x="1008" y="170"/>
                    <a:pt x="805" y="1"/>
                    <a:pt x="581" y="1"/>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79" name="Google Shape;3679;p39"/>
            <p:cNvSpPr/>
            <p:nvPr/>
          </p:nvSpPr>
          <p:spPr>
            <a:xfrm rot="2831813">
              <a:off x="7776705" y="1104337"/>
              <a:ext cx="93413" cy="84534"/>
            </a:xfrm>
            <a:custGeom>
              <a:avLst/>
              <a:gdLst/>
              <a:ahLst/>
              <a:cxnLst/>
              <a:rect l="l" t="t" r="r" b="b"/>
              <a:pathLst>
                <a:path w="947" h="857" extrusionOk="0">
                  <a:moveTo>
                    <a:pt x="56" y="623"/>
                  </a:moveTo>
                  <a:cubicBezTo>
                    <a:pt x="83" y="696"/>
                    <a:pt x="131" y="759"/>
                    <a:pt x="203" y="799"/>
                  </a:cubicBezTo>
                  <a:cubicBezTo>
                    <a:pt x="136" y="754"/>
                    <a:pt x="87" y="693"/>
                    <a:pt x="56" y="623"/>
                  </a:cubicBezTo>
                  <a:close/>
                  <a:moveTo>
                    <a:pt x="203" y="799"/>
                  </a:moveTo>
                  <a:lnTo>
                    <a:pt x="203" y="799"/>
                  </a:lnTo>
                  <a:cubicBezTo>
                    <a:pt x="256" y="836"/>
                    <a:pt x="316" y="854"/>
                    <a:pt x="378" y="855"/>
                  </a:cubicBezTo>
                  <a:lnTo>
                    <a:pt x="378" y="855"/>
                  </a:lnTo>
                  <a:cubicBezTo>
                    <a:pt x="318" y="850"/>
                    <a:pt x="258" y="831"/>
                    <a:pt x="203" y="799"/>
                  </a:cubicBezTo>
                  <a:close/>
                  <a:moveTo>
                    <a:pt x="473" y="0"/>
                  </a:moveTo>
                  <a:cubicBezTo>
                    <a:pt x="431" y="0"/>
                    <a:pt x="388" y="7"/>
                    <a:pt x="346" y="22"/>
                  </a:cubicBezTo>
                  <a:cubicBezTo>
                    <a:pt x="239" y="58"/>
                    <a:pt x="141" y="129"/>
                    <a:pt x="87" y="227"/>
                  </a:cubicBezTo>
                  <a:cubicBezTo>
                    <a:pt x="7" y="348"/>
                    <a:pt x="0" y="498"/>
                    <a:pt x="56" y="623"/>
                  </a:cubicBezTo>
                  <a:lnTo>
                    <a:pt x="56" y="623"/>
                  </a:lnTo>
                  <a:cubicBezTo>
                    <a:pt x="46" y="597"/>
                    <a:pt x="38" y="568"/>
                    <a:pt x="34" y="540"/>
                  </a:cubicBezTo>
                  <a:cubicBezTo>
                    <a:pt x="25" y="433"/>
                    <a:pt x="43" y="326"/>
                    <a:pt x="105" y="236"/>
                  </a:cubicBezTo>
                  <a:cubicBezTo>
                    <a:pt x="186" y="104"/>
                    <a:pt x="303" y="49"/>
                    <a:pt x="418" y="49"/>
                  </a:cubicBezTo>
                  <a:cubicBezTo>
                    <a:pt x="685" y="49"/>
                    <a:pt x="947" y="342"/>
                    <a:pt x="748" y="647"/>
                  </a:cubicBezTo>
                  <a:cubicBezTo>
                    <a:pt x="694" y="736"/>
                    <a:pt x="605" y="807"/>
                    <a:pt x="507" y="834"/>
                  </a:cubicBezTo>
                  <a:cubicBezTo>
                    <a:pt x="465" y="848"/>
                    <a:pt x="424" y="855"/>
                    <a:pt x="384" y="855"/>
                  </a:cubicBezTo>
                  <a:cubicBezTo>
                    <a:pt x="382" y="855"/>
                    <a:pt x="380" y="855"/>
                    <a:pt x="378" y="855"/>
                  </a:cubicBezTo>
                  <a:lnTo>
                    <a:pt x="378" y="855"/>
                  </a:lnTo>
                  <a:cubicBezTo>
                    <a:pt x="390" y="856"/>
                    <a:pt x="402" y="857"/>
                    <a:pt x="415" y="857"/>
                  </a:cubicBezTo>
                  <a:cubicBezTo>
                    <a:pt x="555" y="857"/>
                    <a:pt x="692" y="785"/>
                    <a:pt x="774" y="656"/>
                  </a:cubicBezTo>
                  <a:cubicBezTo>
                    <a:pt x="837" y="567"/>
                    <a:pt x="864" y="450"/>
                    <a:pt x="846" y="343"/>
                  </a:cubicBezTo>
                  <a:cubicBezTo>
                    <a:pt x="824" y="139"/>
                    <a:pt x="659" y="0"/>
                    <a:pt x="473"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0" name="Google Shape;3680;p39"/>
            <p:cNvSpPr/>
            <p:nvPr/>
          </p:nvSpPr>
          <p:spPr>
            <a:xfrm rot="2831813">
              <a:off x="7665515" y="892241"/>
              <a:ext cx="76447" cy="67075"/>
            </a:xfrm>
            <a:custGeom>
              <a:avLst/>
              <a:gdLst/>
              <a:ahLst/>
              <a:cxnLst/>
              <a:rect l="l" t="t" r="r" b="b"/>
              <a:pathLst>
                <a:path w="775" h="680" extrusionOk="0">
                  <a:moveTo>
                    <a:pt x="400" y="0"/>
                  </a:moveTo>
                  <a:cubicBezTo>
                    <a:pt x="365" y="0"/>
                    <a:pt x="330" y="7"/>
                    <a:pt x="295" y="21"/>
                  </a:cubicBezTo>
                  <a:cubicBezTo>
                    <a:pt x="206" y="47"/>
                    <a:pt x="135" y="101"/>
                    <a:pt x="90" y="181"/>
                  </a:cubicBezTo>
                  <a:cubicBezTo>
                    <a:pt x="1" y="333"/>
                    <a:pt x="36" y="529"/>
                    <a:pt x="188" y="636"/>
                  </a:cubicBezTo>
                  <a:cubicBezTo>
                    <a:pt x="117" y="583"/>
                    <a:pt x="72" y="511"/>
                    <a:pt x="54" y="431"/>
                  </a:cubicBezTo>
                  <a:cubicBezTo>
                    <a:pt x="45" y="342"/>
                    <a:pt x="72" y="262"/>
                    <a:pt x="117" y="199"/>
                  </a:cubicBezTo>
                  <a:cubicBezTo>
                    <a:pt x="179" y="90"/>
                    <a:pt x="272" y="45"/>
                    <a:pt x="364" y="45"/>
                  </a:cubicBezTo>
                  <a:cubicBezTo>
                    <a:pt x="572" y="45"/>
                    <a:pt x="775" y="276"/>
                    <a:pt x="608" y="511"/>
                  </a:cubicBezTo>
                  <a:cubicBezTo>
                    <a:pt x="572" y="583"/>
                    <a:pt x="500" y="636"/>
                    <a:pt x="429" y="663"/>
                  </a:cubicBezTo>
                  <a:cubicBezTo>
                    <a:pt x="402" y="672"/>
                    <a:pt x="375" y="676"/>
                    <a:pt x="347" y="676"/>
                  </a:cubicBezTo>
                  <a:cubicBezTo>
                    <a:pt x="291" y="676"/>
                    <a:pt x="236" y="660"/>
                    <a:pt x="188" y="636"/>
                  </a:cubicBezTo>
                  <a:lnTo>
                    <a:pt x="188" y="636"/>
                  </a:lnTo>
                  <a:cubicBezTo>
                    <a:pt x="238" y="666"/>
                    <a:pt x="293" y="680"/>
                    <a:pt x="347" y="680"/>
                  </a:cubicBezTo>
                  <a:cubicBezTo>
                    <a:pt x="459" y="680"/>
                    <a:pt x="569" y="622"/>
                    <a:pt x="634" y="520"/>
                  </a:cubicBezTo>
                  <a:cubicBezTo>
                    <a:pt x="688" y="449"/>
                    <a:pt x="706" y="360"/>
                    <a:pt x="697" y="270"/>
                  </a:cubicBezTo>
                  <a:cubicBezTo>
                    <a:pt x="675" y="112"/>
                    <a:pt x="543" y="0"/>
                    <a:pt x="400"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1" name="Google Shape;3681;p39"/>
            <p:cNvSpPr/>
            <p:nvPr/>
          </p:nvSpPr>
          <p:spPr>
            <a:xfrm rot="2831813">
              <a:off x="7986323" y="1256394"/>
              <a:ext cx="84338" cy="74670"/>
            </a:xfrm>
            <a:custGeom>
              <a:avLst/>
              <a:gdLst/>
              <a:ahLst/>
              <a:cxnLst/>
              <a:rect l="l" t="t" r="r" b="b"/>
              <a:pathLst>
                <a:path w="855" h="757" extrusionOk="0">
                  <a:moveTo>
                    <a:pt x="108" y="626"/>
                  </a:moveTo>
                  <a:cubicBezTo>
                    <a:pt x="131" y="658"/>
                    <a:pt x="160" y="685"/>
                    <a:pt x="194" y="707"/>
                  </a:cubicBezTo>
                  <a:cubicBezTo>
                    <a:pt x="160" y="684"/>
                    <a:pt x="131" y="657"/>
                    <a:pt x="108" y="626"/>
                  </a:cubicBezTo>
                  <a:close/>
                  <a:moveTo>
                    <a:pt x="423" y="1"/>
                  </a:moveTo>
                  <a:cubicBezTo>
                    <a:pt x="386" y="1"/>
                    <a:pt x="348" y="7"/>
                    <a:pt x="310" y="20"/>
                  </a:cubicBezTo>
                  <a:cubicBezTo>
                    <a:pt x="221" y="56"/>
                    <a:pt x="140" y="118"/>
                    <a:pt x="87" y="198"/>
                  </a:cubicBezTo>
                  <a:cubicBezTo>
                    <a:pt x="1" y="334"/>
                    <a:pt x="12" y="504"/>
                    <a:pt x="108" y="626"/>
                  </a:cubicBezTo>
                  <a:lnTo>
                    <a:pt x="108" y="626"/>
                  </a:lnTo>
                  <a:cubicBezTo>
                    <a:pt x="75" y="583"/>
                    <a:pt x="52" y="532"/>
                    <a:pt x="42" y="475"/>
                  </a:cubicBezTo>
                  <a:cubicBezTo>
                    <a:pt x="33" y="386"/>
                    <a:pt x="60" y="288"/>
                    <a:pt x="105" y="216"/>
                  </a:cubicBezTo>
                  <a:cubicBezTo>
                    <a:pt x="146" y="119"/>
                    <a:pt x="227" y="79"/>
                    <a:pt x="316" y="79"/>
                  </a:cubicBezTo>
                  <a:cubicBezTo>
                    <a:pt x="553" y="79"/>
                    <a:pt x="855" y="357"/>
                    <a:pt x="667" y="564"/>
                  </a:cubicBezTo>
                  <a:cubicBezTo>
                    <a:pt x="622" y="645"/>
                    <a:pt x="542" y="707"/>
                    <a:pt x="462" y="734"/>
                  </a:cubicBezTo>
                  <a:cubicBezTo>
                    <a:pt x="428" y="744"/>
                    <a:pt x="393" y="749"/>
                    <a:pt x="359" y="749"/>
                  </a:cubicBezTo>
                  <a:cubicBezTo>
                    <a:pt x="301" y="749"/>
                    <a:pt x="244" y="735"/>
                    <a:pt x="194" y="707"/>
                  </a:cubicBezTo>
                  <a:lnTo>
                    <a:pt x="194" y="707"/>
                  </a:lnTo>
                  <a:cubicBezTo>
                    <a:pt x="251" y="740"/>
                    <a:pt x="314" y="756"/>
                    <a:pt x="377" y="756"/>
                  </a:cubicBezTo>
                  <a:cubicBezTo>
                    <a:pt x="501" y="756"/>
                    <a:pt x="623" y="695"/>
                    <a:pt x="694" y="582"/>
                  </a:cubicBezTo>
                  <a:cubicBezTo>
                    <a:pt x="747" y="502"/>
                    <a:pt x="774" y="404"/>
                    <a:pt x="756" y="306"/>
                  </a:cubicBezTo>
                  <a:cubicBezTo>
                    <a:pt x="742" y="123"/>
                    <a:pt x="590" y="1"/>
                    <a:pt x="423" y="1"/>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2" name="Google Shape;3682;p39"/>
            <p:cNvSpPr/>
            <p:nvPr/>
          </p:nvSpPr>
          <p:spPr>
            <a:xfrm rot="2831813">
              <a:off x="7843732" y="1319042"/>
              <a:ext cx="105744" cy="102092"/>
            </a:xfrm>
            <a:custGeom>
              <a:avLst/>
              <a:gdLst/>
              <a:ahLst/>
              <a:cxnLst/>
              <a:rect l="l" t="t" r="r" b="b"/>
              <a:pathLst>
                <a:path w="1072" h="1035" extrusionOk="0">
                  <a:moveTo>
                    <a:pt x="579" y="0"/>
                  </a:moveTo>
                  <a:cubicBezTo>
                    <a:pt x="530" y="0"/>
                    <a:pt x="479" y="9"/>
                    <a:pt x="429" y="26"/>
                  </a:cubicBezTo>
                  <a:cubicBezTo>
                    <a:pt x="161" y="107"/>
                    <a:pt x="0" y="375"/>
                    <a:pt x="45" y="651"/>
                  </a:cubicBezTo>
                  <a:cubicBezTo>
                    <a:pt x="72" y="776"/>
                    <a:pt x="143" y="892"/>
                    <a:pt x="259" y="964"/>
                  </a:cubicBezTo>
                  <a:cubicBezTo>
                    <a:pt x="143" y="892"/>
                    <a:pt x="72" y="776"/>
                    <a:pt x="54" y="651"/>
                  </a:cubicBezTo>
                  <a:cubicBezTo>
                    <a:pt x="27" y="383"/>
                    <a:pt x="188" y="142"/>
                    <a:pt x="438" y="71"/>
                  </a:cubicBezTo>
                  <a:cubicBezTo>
                    <a:pt x="480" y="57"/>
                    <a:pt x="523" y="51"/>
                    <a:pt x="565" y="51"/>
                  </a:cubicBezTo>
                  <a:cubicBezTo>
                    <a:pt x="770" y="51"/>
                    <a:pt x="954" y="203"/>
                    <a:pt x="991" y="410"/>
                  </a:cubicBezTo>
                  <a:cubicBezTo>
                    <a:pt x="1027" y="669"/>
                    <a:pt x="875" y="928"/>
                    <a:pt x="625" y="1008"/>
                  </a:cubicBezTo>
                  <a:cubicBezTo>
                    <a:pt x="578" y="1021"/>
                    <a:pt x="531" y="1029"/>
                    <a:pt x="484" y="1029"/>
                  </a:cubicBezTo>
                  <a:cubicBezTo>
                    <a:pt x="404" y="1029"/>
                    <a:pt x="326" y="1008"/>
                    <a:pt x="259" y="964"/>
                  </a:cubicBezTo>
                  <a:lnTo>
                    <a:pt x="259" y="964"/>
                  </a:lnTo>
                  <a:cubicBezTo>
                    <a:pt x="331" y="1011"/>
                    <a:pt x="414" y="1035"/>
                    <a:pt x="498" y="1035"/>
                  </a:cubicBezTo>
                  <a:cubicBezTo>
                    <a:pt x="541" y="1035"/>
                    <a:pt x="583" y="1029"/>
                    <a:pt x="625" y="1017"/>
                  </a:cubicBezTo>
                  <a:cubicBezTo>
                    <a:pt x="893" y="937"/>
                    <a:pt x="1071" y="678"/>
                    <a:pt x="1027" y="410"/>
                  </a:cubicBezTo>
                  <a:cubicBezTo>
                    <a:pt x="997" y="169"/>
                    <a:pt x="801" y="0"/>
                    <a:pt x="579"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3" name="Google Shape;3683;p39"/>
            <p:cNvSpPr/>
            <p:nvPr/>
          </p:nvSpPr>
          <p:spPr>
            <a:xfrm rot="2831813">
              <a:off x="7730405" y="1246191"/>
              <a:ext cx="95584" cy="85422"/>
            </a:xfrm>
            <a:custGeom>
              <a:avLst/>
              <a:gdLst/>
              <a:ahLst/>
              <a:cxnLst/>
              <a:rect l="l" t="t" r="r" b="b"/>
              <a:pathLst>
                <a:path w="969" h="866" extrusionOk="0">
                  <a:moveTo>
                    <a:pt x="64" y="650"/>
                  </a:moveTo>
                  <a:cubicBezTo>
                    <a:pt x="92" y="713"/>
                    <a:pt x="140" y="766"/>
                    <a:pt x="199" y="807"/>
                  </a:cubicBezTo>
                  <a:cubicBezTo>
                    <a:pt x="139" y="765"/>
                    <a:pt x="94" y="711"/>
                    <a:pt x="64" y="650"/>
                  </a:cubicBezTo>
                  <a:close/>
                  <a:moveTo>
                    <a:pt x="199" y="807"/>
                  </a:moveTo>
                  <a:cubicBezTo>
                    <a:pt x="257" y="844"/>
                    <a:pt x="318" y="863"/>
                    <a:pt x="380" y="864"/>
                  </a:cubicBezTo>
                  <a:lnTo>
                    <a:pt x="380" y="864"/>
                  </a:lnTo>
                  <a:cubicBezTo>
                    <a:pt x="318" y="859"/>
                    <a:pt x="257" y="840"/>
                    <a:pt x="199" y="807"/>
                  </a:cubicBezTo>
                  <a:close/>
                  <a:moveTo>
                    <a:pt x="478" y="0"/>
                  </a:moveTo>
                  <a:cubicBezTo>
                    <a:pt x="436" y="0"/>
                    <a:pt x="393" y="7"/>
                    <a:pt x="351" y="22"/>
                  </a:cubicBezTo>
                  <a:cubicBezTo>
                    <a:pt x="235" y="58"/>
                    <a:pt x="146" y="129"/>
                    <a:pt x="92" y="227"/>
                  </a:cubicBezTo>
                  <a:cubicBezTo>
                    <a:pt x="7" y="361"/>
                    <a:pt x="0" y="520"/>
                    <a:pt x="64" y="650"/>
                  </a:cubicBezTo>
                  <a:lnTo>
                    <a:pt x="64" y="650"/>
                  </a:lnTo>
                  <a:cubicBezTo>
                    <a:pt x="50" y="618"/>
                    <a:pt x="41" y="585"/>
                    <a:pt x="38" y="549"/>
                  </a:cubicBezTo>
                  <a:cubicBezTo>
                    <a:pt x="21" y="442"/>
                    <a:pt x="47" y="326"/>
                    <a:pt x="110" y="245"/>
                  </a:cubicBezTo>
                  <a:cubicBezTo>
                    <a:pt x="189" y="100"/>
                    <a:pt x="310" y="41"/>
                    <a:pt x="430" y="41"/>
                  </a:cubicBezTo>
                  <a:cubicBezTo>
                    <a:pt x="701" y="41"/>
                    <a:pt x="969" y="344"/>
                    <a:pt x="752" y="647"/>
                  </a:cubicBezTo>
                  <a:cubicBezTo>
                    <a:pt x="699" y="745"/>
                    <a:pt x="619" y="816"/>
                    <a:pt x="511" y="843"/>
                  </a:cubicBezTo>
                  <a:cubicBezTo>
                    <a:pt x="470" y="857"/>
                    <a:pt x="429" y="864"/>
                    <a:pt x="388" y="864"/>
                  </a:cubicBezTo>
                  <a:cubicBezTo>
                    <a:pt x="385" y="864"/>
                    <a:pt x="383" y="864"/>
                    <a:pt x="380" y="864"/>
                  </a:cubicBezTo>
                  <a:lnTo>
                    <a:pt x="380" y="864"/>
                  </a:lnTo>
                  <a:cubicBezTo>
                    <a:pt x="393" y="865"/>
                    <a:pt x="406" y="866"/>
                    <a:pt x="419" y="866"/>
                  </a:cubicBezTo>
                  <a:cubicBezTo>
                    <a:pt x="564" y="866"/>
                    <a:pt x="703" y="794"/>
                    <a:pt x="779" y="665"/>
                  </a:cubicBezTo>
                  <a:cubicBezTo>
                    <a:pt x="851" y="566"/>
                    <a:pt x="877" y="459"/>
                    <a:pt x="860" y="343"/>
                  </a:cubicBezTo>
                  <a:cubicBezTo>
                    <a:pt x="838" y="139"/>
                    <a:pt x="667" y="0"/>
                    <a:pt x="478"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4" name="Google Shape;3684;p39"/>
            <p:cNvSpPr/>
            <p:nvPr/>
          </p:nvSpPr>
          <p:spPr>
            <a:xfrm rot="-7840364">
              <a:off x="7681244" y="1786168"/>
              <a:ext cx="293855" cy="334409"/>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3685" name="Google Shape;3685;p39"/>
            <p:cNvSpPr/>
            <p:nvPr/>
          </p:nvSpPr>
          <p:spPr>
            <a:xfrm rot="-7840364">
              <a:off x="7772131" y="1739991"/>
              <a:ext cx="184902" cy="374957"/>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86" name="Google Shape;3686;p39"/>
            <p:cNvSpPr/>
            <p:nvPr/>
          </p:nvSpPr>
          <p:spPr>
            <a:xfrm rot="-7840364">
              <a:off x="7737949" y="1810185"/>
              <a:ext cx="234410" cy="305751"/>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87" name="Google Shape;3687;p39"/>
            <p:cNvSpPr/>
            <p:nvPr/>
          </p:nvSpPr>
          <p:spPr>
            <a:xfrm rot="-7840364">
              <a:off x="7700144" y="1790121"/>
              <a:ext cx="261382" cy="337603"/>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88" name="Google Shape;3688;p39"/>
            <p:cNvSpPr/>
            <p:nvPr/>
          </p:nvSpPr>
          <p:spPr>
            <a:xfrm rot="-7840364">
              <a:off x="8058097" y="1866628"/>
              <a:ext cx="142580" cy="245772"/>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89" name="Google Shape;3689;p39"/>
            <p:cNvSpPr/>
            <p:nvPr/>
          </p:nvSpPr>
          <p:spPr>
            <a:xfrm rot="-7840364">
              <a:off x="8136829" y="1942676"/>
              <a:ext cx="256325" cy="77281"/>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0" name="Google Shape;3690;p39"/>
            <p:cNvSpPr/>
            <p:nvPr/>
          </p:nvSpPr>
          <p:spPr>
            <a:xfrm rot="-7840364">
              <a:off x="8077838" y="1999511"/>
              <a:ext cx="204421" cy="203982"/>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1" name="Google Shape;3691;p39"/>
            <p:cNvSpPr/>
            <p:nvPr/>
          </p:nvSpPr>
          <p:spPr>
            <a:xfrm rot="-7840364">
              <a:off x="8063412" y="1740573"/>
              <a:ext cx="143290" cy="245062"/>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2" name="Google Shape;3692;p39"/>
            <p:cNvSpPr/>
            <p:nvPr/>
          </p:nvSpPr>
          <p:spPr>
            <a:xfrm rot="-7840364">
              <a:off x="8142008" y="1816104"/>
              <a:ext cx="256325" cy="77281"/>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3" name="Google Shape;3693;p39"/>
            <p:cNvSpPr/>
            <p:nvPr/>
          </p:nvSpPr>
          <p:spPr>
            <a:xfrm rot="-7840364">
              <a:off x="8060868" y="1616761"/>
              <a:ext cx="152606" cy="240714"/>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4" name="Google Shape;3694;p39"/>
            <p:cNvSpPr/>
            <p:nvPr/>
          </p:nvSpPr>
          <p:spPr>
            <a:xfrm rot="-7840364">
              <a:off x="8145543" y="1664523"/>
              <a:ext cx="252687" cy="74175"/>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5" name="Google Shape;3695;p39"/>
            <p:cNvSpPr/>
            <p:nvPr/>
          </p:nvSpPr>
          <p:spPr>
            <a:xfrm rot="-7840364">
              <a:off x="8041393" y="1494815"/>
              <a:ext cx="169464" cy="232906"/>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6" name="Google Shape;3696;p39"/>
            <p:cNvSpPr/>
            <p:nvPr/>
          </p:nvSpPr>
          <p:spPr>
            <a:xfrm rot="-7840364">
              <a:off x="8137553" y="1515646"/>
              <a:ext cx="247630" cy="76393"/>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7" name="Google Shape;3697;p39"/>
            <p:cNvSpPr/>
            <p:nvPr/>
          </p:nvSpPr>
          <p:spPr>
            <a:xfrm rot="-7840364">
              <a:off x="8082520" y="1980728"/>
              <a:ext cx="167955" cy="206466"/>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98" name="Google Shape;3698;p39"/>
            <p:cNvSpPr/>
            <p:nvPr/>
          </p:nvSpPr>
          <p:spPr>
            <a:xfrm rot="-7840364">
              <a:off x="8077000" y="1851074"/>
              <a:ext cx="83223" cy="248256"/>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99" name="Google Shape;3699;p39"/>
            <p:cNvSpPr/>
            <p:nvPr/>
          </p:nvSpPr>
          <p:spPr>
            <a:xfrm rot="-7840364">
              <a:off x="8137750" y="1938364"/>
              <a:ext cx="249493" cy="81185"/>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0" name="Google Shape;3700;p39"/>
            <p:cNvSpPr/>
            <p:nvPr/>
          </p:nvSpPr>
          <p:spPr>
            <a:xfrm rot="-7840364">
              <a:off x="8080041" y="1727471"/>
              <a:ext cx="86418" cy="247458"/>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1" name="Google Shape;3701;p39"/>
            <p:cNvSpPr/>
            <p:nvPr/>
          </p:nvSpPr>
          <p:spPr>
            <a:xfrm rot="-7840364">
              <a:off x="8143025" y="1811582"/>
              <a:ext cx="250291" cy="81806"/>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2" name="Google Shape;3702;p39"/>
            <p:cNvSpPr/>
            <p:nvPr/>
          </p:nvSpPr>
          <p:spPr>
            <a:xfrm rot="-7840364">
              <a:off x="8074400" y="1601870"/>
              <a:ext cx="99016" cy="242755"/>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3" name="Google Shape;3703;p39"/>
            <p:cNvSpPr/>
            <p:nvPr/>
          </p:nvSpPr>
          <p:spPr>
            <a:xfrm rot="-7840364">
              <a:off x="8145792" y="1662029"/>
              <a:ext cx="250291" cy="77635"/>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4" name="Google Shape;3704;p39"/>
            <p:cNvSpPr/>
            <p:nvPr/>
          </p:nvSpPr>
          <p:spPr>
            <a:xfrm rot="-7840364">
              <a:off x="8054417" y="1479324"/>
              <a:ext cx="115697" cy="235302"/>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5" name="Google Shape;3705;p39"/>
            <p:cNvSpPr/>
            <p:nvPr/>
          </p:nvSpPr>
          <p:spPr>
            <a:xfrm rot="-7840364">
              <a:off x="8135431" y="1513629"/>
              <a:ext cx="249493" cy="78611"/>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6" name="Google Shape;3706;p39"/>
            <p:cNvSpPr/>
            <p:nvPr/>
          </p:nvSpPr>
          <p:spPr>
            <a:xfrm rot="-7840364">
              <a:off x="7893380" y="1523690"/>
              <a:ext cx="530039" cy="421006"/>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7" name="Google Shape;3707;p39"/>
            <p:cNvSpPr/>
            <p:nvPr/>
          </p:nvSpPr>
          <p:spPr>
            <a:xfrm rot="-7840364">
              <a:off x="8038416" y="1681708"/>
              <a:ext cx="107800" cy="165563"/>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08" name="Google Shape;3708;p39"/>
            <p:cNvSpPr/>
            <p:nvPr/>
          </p:nvSpPr>
          <p:spPr>
            <a:xfrm rot="-7840364">
              <a:off x="7997088" y="1778331"/>
              <a:ext cx="338217" cy="387290"/>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09" name="Google Shape;3709;p39"/>
            <p:cNvSpPr/>
            <p:nvPr/>
          </p:nvSpPr>
          <p:spPr>
            <a:xfrm rot="-7840364">
              <a:off x="8047823" y="1675580"/>
              <a:ext cx="30965" cy="32563"/>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10" name="Google Shape;3710;p39"/>
            <p:cNvSpPr/>
            <p:nvPr/>
          </p:nvSpPr>
          <p:spPr>
            <a:xfrm rot="-3422581">
              <a:off x="7878580" y="2679874"/>
              <a:ext cx="273102" cy="249484"/>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11" name="Google Shape;3711;p39"/>
            <p:cNvSpPr/>
            <p:nvPr/>
          </p:nvSpPr>
          <p:spPr>
            <a:xfrm rot="-3422581">
              <a:off x="7881164" y="2639862"/>
              <a:ext cx="346975" cy="278903"/>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712" name="Google Shape;3712;p39"/>
            <p:cNvSpPr/>
            <p:nvPr/>
          </p:nvSpPr>
          <p:spPr>
            <a:xfrm rot="-3422581">
              <a:off x="7872585" y="2728269"/>
              <a:ext cx="177230" cy="197022"/>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13" name="Google Shape;3713;p39"/>
            <p:cNvSpPr/>
            <p:nvPr/>
          </p:nvSpPr>
          <p:spPr>
            <a:xfrm rot="-3422581">
              <a:off x="7880982" y="2677462"/>
              <a:ext cx="270238" cy="252152"/>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121900" tIns="121900" rIns="121900" bIns="121900" anchor="ctr" anchorCtr="0">
              <a:noAutofit/>
            </a:bodyPr>
            <a:lstStyle/>
            <a:p>
              <a:endParaRPr sz="2400"/>
            </a:p>
          </p:txBody>
        </p:sp>
      </p:grpSp>
      <p:grpSp>
        <p:nvGrpSpPr>
          <p:cNvPr id="3719" name="Google Shape;3719;p39"/>
          <p:cNvGrpSpPr/>
          <p:nvPr/>
        </p:nvGrpSpPr>
        <p:grpSpPr>
          <a:xfrm>
            <a:off x="10599601" y="4569334"/>
            <a:ext cx="450859" cy="512300"/>
            <a:chOff x="1463726" y="289374"/>
            <a:chExt cx="338144" cy="384225"/>
          </a:xfrm>
        </p:grpSpPr>
        <p:sp>
          <p:nvSpPr>
            <p:cNvPr id="3720" name="Google Shape;3720;p39"/>
            <p:cNvSpPr/>
            <p:nvPr/>
          </p:nvSpPr>
          <p:spPr>
            <a:xfrm rot="4905228" flipH="1">
              <a:off x="1515392" y="395830"/>
              <a:ext cx="273098" cy="249482"/>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21" name="Google Shape;3721;p39"/>
            <p:cNvSpPr/>
            <p:nvPr/>
          </p:nvSpPr>
          <p:spPr>
            <a:xfrm rot="4905228" flipH="1">
              <a:off x="1453132" y="341615"/>
              <a:ext cx="346970" cy="27890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722" name="Google Shape;3722;p39"/>
            <p:cNvSpPr/>
            <p:nvPr/>
          </p:nvSpPr>
          <p:spPr>
            <a:xfrm rot="4905228" flipH="1">
              <a:off x="1603054" y="464739"/>
              <a:ext cx="177228" cy="197021"/>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23" name="Google Shape;3723;p39"/>
            <p:cNvSpPr/>
            <p:nvPr/>
          </p:nvSpPr>
          <p:spPr>
            <a:xfrm rot="4905228" flipH="1">
              <a:off x="1516393" y="393111"/>
              <a:ext cx="270235" cy="252151"/>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121900" tIns="121900" rIns="121900" bIns="121900" anchor="ctr" anchorCtr="0">
              <a:noAutofit/>
            </a:bodyPr>
            <a:lstStyle/>
            <a:p>
              <a:endParaRPr sz="2400"/>
            </a:p>
          </p:txBody>
        </p:sp>
      </p:grpSp>
      <p:sp>
        <p:nvSpPr>
          <p:cNvPr id="3727" name="Google Shape;3727;p39"/>
          <p:cNvSpPr/>
          <p:nvPr/>
        </p:nvSpPr>
        <p:spPr>
          <a:xfrm rot="5400000">
            <a:off x="11641100" y="955100"/>
            <a:ext cx="380400" cy="5264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28" name="Google Shape;3728;p39">
            <a:hlinkClick r:id="rId4" action="ppaction://hlinksldjump"/>
          </p:cNvPr>
          <p:cNvSpPr txBox="1"/>
          <p:nvPr/>
        </p:nvSpPr>
        <p:spPr>
          <a:xfrm>
            <a:off x="11594767" y="835567"/>
            <a:ext cx="526400" cy="738800"/>
          </a:xfrm>
          <a:prstGeom prst="rect">
            <a:avLst/>
          </a:prstGeom>
          <a:noFill/>
          <a:ln>
            <a:noFill/>
          </a:ln>
        </p:spPr>
        <p:txBody>
          <a:bodyPr spcFirstLastPara="1" wrap="square" lIns="121900" tIns="121900" rIns="121900" bIns="121900" anchor="t" anchorCtr="0">
            <a:noAutofit/>
          </a:bodyPr>
          <a:lstStyle/>
          <a:p>
            <a:r>
              <a:rPr lang="en" sz="3200">
                <a:solidFill>
                  <a:srgbClr val="FFFFFF"/>
                </a:solidFill>
                <a:uFill>
                  <a:noFill/>
                </a:uFill>
                <a:latin typeface="Grand Hotel"/>
                <a:ea typeface="Grand Hotel"/>
                <a:cs typeface="Grand Hotel"/>
                <a:sym typeface="Grand Hotel"/>
                <a:hlinkClick r:id="rId4" action="ppaction://hlinksldjump">
                  <a:extLst>
                    <a:ext uri="{A12FA001-AC4F-418D-AE19-62706E023703}">
                      <ahyp:hlinkClr xmlns:ahyp="http://schemas.microsoft.com/office/drawing/2018/hyperlinkcolor" val="tx"/>
                    </a:ext>
                  </a:extLst>
                </a:hlinkClick>
              </a:rPr>
              <a:t>1</a:t>
            </a:r>
            <a:endParaRPr sz="3200">
              <a:solidFill>
                <a:srgbClr val="FFFFFF"/>
              </a:solidFill>
              <a:latin typeface="Grand Hotel"/>
              <a:ea typeface="Grand Hotel"/>
              <a:cs typeface="Grand Hotel"/>
              <a:sym typeface="Grand Hotel"/>
            </a:endParaRPr>
          </a:p>
        </p:txBody>
      </p:sp>
      <p:sp>
        <p:nvSpPr>
          <p:cNvPr id="3729" name="Google Shape;3729;p39"/>
          <p:cNvSpPr/>
          <p:nvPr/>
        </p:nvSpPr>
        <p:spPr>
          <a:xfrm rot="5400000">
            <a:off x="11641100" y="1641967"/>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1" name="Google Shape;3731;p39"/>
          <p:cNvSpPr/>
          <p:nvPr/>
        </p:nvSpPr>
        <p:spPr>
          <a:xfrm rot="5400000">
            <a:off x="11641100" y="2328833"/>
            <a:ext cx="380400" cy="5264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3" name="Google Shape;3733;p39"/>
          <p:cNvSpPr/>
          <p:nvPr/>
        </p:nvSpPr>
        <p:spPr>
          <a:xfrm rot="5400000">
            <a:off x="11641100" y="3015700"/>
            <a:ext cx="380400" cy="5264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5" name="Google Shape;3735;p39"/>
          <p:cNvSpPr/>
          <p:nvPr/>
        </p:nvSpPr>
        <p:spPr>
          <a:xfrm rot="5400000">
            <a:off x="11641100" y="3702567"/>
            <a:ext cx="380400" cy="5264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7" name="Google Shape;3737;p39"/>
          <p:cNvSpPr/>
          <p:nvPr/>
        </p:nvSpPr>
        <p:spPr>
          <a:xfrm rot="5400000">
            <a:off x="11641100" y="4389433"/>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42" name="Google Shape;3742;p39">
            <a:hlinkClick r:id="" action="ppaction://noaction"/>
          </p:cNvPr>
          <p:cNvSpPr/>
          <p:nvPr/>
        </p:nvSpPr>
        <p:spPr>
          <a:xfrm>
            <a:off x="11639036" y="5461700"/>
            <a:ext cx="334601" cy="304728"/>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pic>
        <p:nvPicPr>
          <p:cNvPr id="2" name="Picture 1">
            <a:extLst>
              <a:ext uri="{FF2B5EF4-FFF2-40B4-BE49-F238E27FC236}">
                <a16:creationId xmlns:a16="http://schemas.microsoft.com/office/drawing/2014/main" id="{4AB3BA29-5C83-430F-B501-B4B4B79D91A2}"/>
              </a:ext>
            </a:extLst>
          </p:cNvPr>
          <p:cNvPicPr>
            <a:picLocks noChangeAspect="1"/>
          </p:cNvPicPr>
          <p:nvPr/>
        </p:nvPicPr>
        <p:blipFill>
          <a:blip r:embed="rId5"/>
          <a:stretch>
            <a:fillRect/>
          </a:stretch>
        </p:blipFill>
        <p:spPr>
          <a:xfrm>
            <a:off x="2091874" y="376607"/>
            <a:ext cx="8230876" cy="5750712"/>
          </a:xfrm>
          <a:prstGeom prst="rect">
            <a:avLst/>
          </a:prstGeom>
        </p:spPr>
      </p:pic>
      <p:sp>
        <p:nvSpPr>
          <p:cNvPr id="4" name="TextBox 3">
            <a:extLst>
              <a:ext uri="{FF2B5EF4-FFF2-40B4-BE49-F238E27FC236}">
                <a16:creationId xmlns:a16="http://schemas.microsoft.com/office/drawing/2014/main" id="{0E09A08A-A197-43D7-BEFF-AF1DDC7D1B3D}"/>
              </a:ext>
            </a:extLst>
          </p:cNvPr>
          <p:cNvSpPr txBox="1"/>
          <p:nvPr/>
        </p:nvSpPr>
        <p:spPr>
          <a:xfrm>
            <a:off x="3432314" y="3756002"/>
            <a:ext cx="6580157" cy="913007"/>
          </a:xfrm>
          <a:prstGeom prst="rect">
            <a:avLst/>
          </a:prstGeom>
          <a:noFill/>
        </p:spPr>
        <p:txBody>
          <a:bodyPr wrap="square" rtlCol="0">
            <a:spAutoFit/>
          </a:bodyPr>
          <a:lstStyle/>
          <a:p>
            <a:r>
              <a:rPr lang="en-US" sz="5333" dirty="0">
                <a:latin typeface="Times New Roman" panose="02020603050405020304" pitchFamily="18" charset="0"/>
                <a:cs typeface="Times New Roman" panose="02020603050405020304" pitchFamily="18" charset="0"/>
              </a:rPr>
              <a:t>LUYỆN ĐỌC ĐÚNG</a:t>
            </a:r>
          </a:p>
        </p:txBody>
      </p:sp>
    </p:spTree>
    <p:custDataLst>
      <p:tags r:id="rId1"/>
    </p:custDataLst>
    <p:extLst>
      <p:ext uri="{BB962C8B-B14F-4D97-AF65-F5344CB8AC3E}">
        <p14:creationId xmlns:p14="http://schemas.microsoft.com/office/powerpoint/2010/main" val="97885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37"/>
        <p:cNvGrpSpPr/>
        <p:nvPr/>
      </p:nvGrpSpPr>
      <p:grpSpPr>
        <a:xfrm>
          <a:off x="0" y="0"/>
          <a:ext cx="0" cy="0"/>
          <a:chOff x="0" y="0"/>
          <a:chExt cx="0" cy="0"/>
        </a:xfrm>
      </p:grpSpPr>
      <p:grpSp>
        <p:nvGrpSpPr>
          <p:cNvPr id="3719" name="Google Shape;3719;p39"/>
          <p:cNvGrpSpPr/>
          <p:nvPr/>
        </p:nvGrpSpPr>
        <p:grpSpPr>
          <a:xfrm>
            <a:off x="11023043" y="314798"/>
            <a:ext cx="450859" cy="512300"/>
            <a:chOff x="1463726" y="289374"/>
            <a:chExt cx="338144" cy="384225"/>
          </a:xfrm>
        </p:grpSpPr>
        <p:sp>
          <p:nvSpPr>
            <p:cNvPr id="3720" name="Google Shape;3720;p39"/>
            <p:cNvSpPr/>
            <p:nvPr/>
          </p:nvSpPr>
          <p:spPr>
            <a:xfrm rot="4905228" flipH="1">
              <a:off x="1515392" y="395830"/>
              <a:ext cx="273098" cy="249482"/>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21" name="Google Shape;3721;p39"/>
            <p:cNvSpPr/>
            <p:nvPr/>
          </p:nvSpPr>
          <p:spPr>
            <a:xfrm rot="4905228" flipH="1">
              <a:off x="1453132" y="341615"/>
              <a:ext cx="346970" cy="27890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722" name="Google Shape;3722;p39"/>
            <p:cNvSpPr/>
            <p:nvPr/>
          </p:nvSpPr>
          <p:spPr>
            <a:xfrm rot="4905228" flipH="1">
              <a:off x="1603054" y="464739"/>
              <a:ext cx="177228" cy="197021"/>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23" name="Google Shape;3723;p39"/>
            <p:cNvSpPr/>
            <p:nvPr/>
          </p:nvSpPr>
          <p:spPr>
            <a:xfrm rot="4905228" flipH="1">
              <a:off x="1516393" y="393111"/>
              <a:ext cx="270235" cy="252151"/>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121900" tIns="121900" rIns="121900" bIns="121900" anchor="ctr" anchorCtr="0">
              <a:noAutofit/>
            </a:bodyPr>
            <a:lstStyle/>
            <a:p>
              <a:endParaRPr sz="2400"/>
            </a:p>
          </p:txBody>
        </p:sp>
      </p:grpSp>
      <p:sp>
        <p:nvSpPr>
          <p:cNvPr id="3727" name="Google Shape;3727;p39"/>
          <p:cNvSpPr/>
          <p:nvPr/>
        </p:nvSpPr>
        <p:spPr>
          <a:xfrm rot="5400000">
            <a:off x="11641100" y="955100"/>
            <a:ext cx="380400" cy="5264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29" name="Google Shape;3729;p39"/>
          <p:cNvSpPr/>
          <p:nvPr/>
        </p:nvSpPr>
        <p:spPr>
          <a:xfrm rot="5400000">
            <a:off x="11641100" y="1641967"/>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1" name="Google Shape;3731;p39"/>
          <p:cNvSpPr/>
          <p:nvPr/>
        </p:nvSpPr>
        <p:spPr>
          <a:xfrm rot="5400000">
            <a:off x="11641100" y="2328833"/>
            <a:ext cx="380400" cy="5264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3" name="Google Shape;3733;p39"/>
          <p:cNvSpPr/>
          <p:nvPr/>
        </p:nvSpPr>
        <p:spPr>
          <a:xfrm rot="5400000">
            <a:off x="11641100" y="3015700"/>
            <a:ext cx="380400" cy="5264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5" name="Google Shape;3735;p39"/>
          <p:cNvSpPr/>
          <p:nvPr/>
        </p:nvSpPr>
        <p:spPr>
          <a:xfrm rot="5400000">
            <a:off x="11641100" y="3702567"/>
            <a:ext cx="380400" cy="5264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7" name="Google Shape;3737;p39"/>
          <p:cNvSpPr/>
          <p:nvPr/>
        </p:nvSpPr>
        <p:spPr>
          <a:xfrm rot="5400000">
            <a:off x="11641100" y="4389433"/>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42" name="Google Shape;3742;p39">
            <a:hlinkClick r:id="" action="ppaction://noaction"/>
          </p:cNvPr>
          <p:cNvSpPr/>
          <p:nvPr/>
        </p:nvSpPr>
        <p:spPr>
          <a:xfrm>
            <a:off x="11639036" y="5461700"/>
            <a:ext cx="334601" cy="304728"/>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pic>
        <p:nvPicPr>
          <p:cNvPr id="3" name="Picture 2">
            <a:extLst>
              <a:ext uri="{FF2B5EF4-FFF2-40B4-BE49-F238E27FC236}">
                <a16:creationId xmlns:a16="http://schemas.microsoft.com/office/drawing/2014/main" id="{732904BE-4D12-4EBA-BC13-CA872D3AAE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23311" y="5441945"/>
            <a:ext cx="1450325" cy="1043561"/>
          </a:xfrm>
          <a:prstGeom prst="rect">
            <a:avLst/>
          </a:prstGeom>
        </p:spPr>
      </p:pic>
      <p:sp>
        <p:nvSpPr>
          <p:cNvPr id="2" name="TextBox 1">
            <a:extLst>
              <a:ext uri="{FF2B5EF4-FFF2-40B4-BE49-F238E27FC236}">
                <a16:creationId xmlns:a16="http://schemas.microsoft.com/office/drawing/2014/main" id="{610EA29A-122C-4A92-8532-6C7AD8903CE5}"/>
              </a:ext>
            </a:extLst>
          </p:cNvPr>
          <p:cNvSpPr txBox="1"/>
          <p:nvPr/>
        </p:nvSpPr>
        <p:spPr>
          <a:xfrm>
            <a:off x="768633" y="451680"/>
            <a:ext cx="10521997" cy="6104300"/>
          </a:xfrm>
          <a:prstGeom prst="rect">
            <a:avLst/>
          </a:prstGeom>
          <a:noFill/>
        </p:spPr>
        <p:txBody>
          <a:bodyPr wrap="square" rtlCol="0">
            <a:spAutoFit/>
          </a:bodyPr>
          <a:lstStyle/>
          <a:p>
            <a:pPr algn="ctr"/>
            <a:r>
              <a:rPr lang="en-US" sz="3733"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Chú</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Đất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Nung</a:t>
            </a:r>
            <a:r>
              <a:rPr lang="en-US" sz="4000" b="1" dirty="0">
                <a:solidFill>
                  <a:srgbClr val="FF0000"/>
                </a:solidFill>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a:t>
            </a:r>
            <a:r>
              <a:rPr lang="en-US" sz="2800" b="1" dirty="0" err="1">
                <a:solidFill>
                  <a:srgbClr val="FF0000"/>
                </a:solidFill>
                <a:latin typeface="Times New Roman" panose="02020603050405020304" pitchFamily="18" charset="0"/>
                <a:cs typeface="Times New Roman" panose="02020603050405020304" pitchFamily="18" charset="0"/>
              </a:rPr>
              <a:t>Tiếp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theo</a:t>
            </a:r>
            <a:r>
              <a:rPr lang="en-US" sz="2800" b="1" dirty="0">
                <a:solidFill>
                  <a:srgbClr val="FF0000"/>
                </a:solidFill>
                <a:latin typeface="Times New Roman" panose="02020603050405020304" pitchFamily="18" charset="0"/>
                <a:cs typeface="Times New Roman" panose="02020603050405020304" pitchFamily="18" charset="0"/>
              </a:rPr>
              <a:t>)</a:t>
            </a:r>
          </a:p>
          <a:p>
            <a:pPr algn="just"/>
            <a:r>
              <a:rPr lang="vi-VN" sz="2667" dirty="0">
                <a:solidFill>
                  <a:srgbClr val="000000"/>
                </a:solidFill>
                <a:latin typeface="Times New Roman" panose="02020603050405020304" pitchFamily="18" charset="0"/>
                <a:cs typeface="Times New Roman" panose="02020603050405020304" pitchFamily="18" charset="0"/>
              </a:rPr>
              <a:t>   </a:t>
            </a:r>
            <a:r>
              <a:rPr lang="vi-VN" sz="2700" b="1" dirty="0">
                <a:latin typeface="Times New Roman" panose="02020603050405020304" pitchFamily="18" charset="0"/>
                <a:cs typeface="Times New Roman" panose="02020603050405020304" pitchFamily="18" charset="0"/>
              </a:rPr>
              <a:t>Hai người bột trong lọ buồn tênh. Bỗng một đêm, có con chuột cạy nắp lọ, tha nàng công chúa và cái lầu đi mất. Chàng kị sĩ sợ quá, thúc ngựa chạy vọt ra, chạy đến miệng cống. Một con chuột già phục sẵn. Nó bảo chàng để ngựa lại, xuống thuyền vào cống tìm công chúa. Gặp công chúa trong cái hang tối, chàng hỏi:</a:t>
            </a:r>
          </a:p>
          <a:p>
            <a:pPr algn="just"/>
            <a:r>
              <a:rPr lang="vi-VN" sz="2700" b="1" dirty="0">
                <a:latin typeface="Times New Roman" panose="02020603050405020304" pitchFamily="18" charset="0"/>
                <a:cs typeface="Times New Roman" panose="02020603050405020304" pitchFamily="18" charset="0"/>
              </a:rPr>
              <a:t>- Kẻ nào đã bắt nàng tới đây?</a:t>
            </a:r>
          </a:p>
          <a:p>
            <a:pPr algn="just"/>
            <a:r>
              <a:rPr lang="vi-VN" sz="2700" b="1" dirty="0">
                <a:latin typeface="Times New Roman" panose="02020603050405020304" pitchFamily="18" charset="0"/>
                <a:cs typeface="Times New Roman" panose="02020603050405020304" pitchFamily="18" charset="0"/>
              </a:rPr>
              <a:t>- Chuột.</a:t>
            </a:r>
          </a:p>
          <a:p>
            <a:pPr algn="just"/>
            <a:r>
              <a:rPr lang="vi-VN" sz="2700" b="1" dirty="0">
                <a:latin typeface="Times New Roman" panose="02020603050405020304" pitchFamily="18" charset="0"/>
                <a:cs typeface="Times New Roman" panose="02020603050405020304" pitchFamily="18" charset="0"/>
              </a:rPr>
              <a:t>- Lầu son của nàng đâu?</a:t>
            </a:r>
          </a:p>
          <a:p>
            <a:pPr algn="just"/>
            <a:r>
              <a:rPr lang="vi-VN" sz="2700" b="1" dirty="0">
                <a:latin typeface="Times New Roman" panose="02020603050405020304" pitchFamily="18" charset="0"/>
                <a:cs typeface="Times New Roman" panose="02020603050405020304" pitchFamily="18" charset="0"/>
              </a:rPr>
              <a:t>- Chuột ăn rồi!</a:t>
            </a:r>
          </a:p>
          <a:p>
            <a:pPr algn="just"/>
            <a:r>
              <a:rPr lang="vi-VN" sz="2700" b="1" dirty="0">
                <a:latin typeface="Times New Roman" panose="02020603050405020304" pitchFamily="18" charset="0"/>
                <a:cs typeface="Times New Roman" panose="02020603050405020304" pitchFamily="18" charset="0"/>
              </a:rPr>
              <a:t>   Chàng kị sĩ hoảng hốt, biết mình bị lừa, vội dìu công chúa chạy trốn.</a:t>
            </a:r>
          </a:p>
          <a:p>
            <a:pPr algn="just"/>
            <a:r>
              <a:rPr lang="vi-VN" sz="2700" b="1" dirty="0">
                <a:latin typeface="Times New Roman" panose="02020603050405020304" pitchFamily="18" charset="0"/>
                <a:cs typeface="Times New Roman" panose="02020603050405020304" pitchFamily="18" charset="0"/>
              </a:rPr>
              <a:t> </a:t>
            </a:r>
            <a:r>
              <a:rPr lang="en-US" sz="2700" b="1" dirty="0">
                <a:latin typeface="Times New Roman" panose="02020603050405020304" pitchFamily="18" charset="0"/>
                <a:cs typeface="Times New Roman" panose="02020603050405020304" pitchFamily="18" charset="0"/>
              </a:rPr>
              <a:t> </a:t>
            </a:r>
            <a:r>
              <a:rPr lang="vi-VN" sz="2700" b="1" dirty="0">
                <a:latin typeface="Times New Roman" panose="02020603050405020304" pitchFamily="18" charset="0"/>
                <a:cs typeface="Times New Roman" panose="02020603050405020304" pitchFamily="18" charset="0"/>
              </a:rPr>
              <a:t>Chiếc thuyền mảnh trôi qua cống ra con ngòi. Gặp nước xoáy, thuyền lật, cả hai bị ngấm nước, nhũn cả chân tay.</a:t>
            </a:r>
          </a:p>
          <a:p>
            <a:pPr algn="just"/>
            <a:r>
              <a:rPr lang="vi-VN" sz="2667" dirty="0">
                <a:solidFill>
                  <a:srgbClr val="000000"/>
                </a:solidFill>
                <a:latin typeface="Times New Roman" panose="02020603050405020304" pitchFamily="18" charset="0"/>
                <a:cs typeface="Times New Roman" panose="02020603050405020304" pitchFamily="18" charset="0"/>
              </a:rPr>
              <a:t>   </a:t>
            </a:r>
          </a:p>
        </p:txBody>
      </p:sp>
    </p:spTree>
    <p:custDataLst>
      <p:tags r:id="rId1"/>
    </p:custDataLst>
    <p:extLst>
      <p:ext uri="{BB962C8B-B14F-4D97-AF65-F5344CB8AC3E}">
        <p14:creationId xmlns:p14="http://schemas.microsoft.com/office/powerpoint/2010/main" val="4206994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37"/>
        <p:cNvGrpSpPr/>
        <p:nvPr/>
      </p:nvGrpSpPr>
      <p:grpSpPr>
        <a:xfrm>
          <a:off x="0" y="0"/>
          <a:ext cx="0" cy="0"/>
          <a:chOff x="0" y="0"/>
          <a:chExt cx="0" cy="0"/>
        </a:xfrm>
      </p:grpSpPr>
      <p:grpSp>
        <p:nvGrpSpPr>
          <p:cNvPr id="3719" name="Google Shape;3719;p39"/>
          <p:cNvGrpSpPr/>
          <p:nvPr/>
        </p:nvGrpSpPr>
        <p:grpSpPr>
          <a:xfrm>
            <a:off x="11113691" y="280369"/>
            <a:ext cx="450859" cy="512300"/>
            <a:chOff x="1463726" y="289374"/>
            <a:chExt cx="338144" cy="384225"/>
          </a:xfrm>
        </p:grpSpPr>
        <p:sp>
          <p:nvSpPr>
            <p:cNvPr id="3720" name="Google Shape;3720;p39"/>
            <p:cNvSpPr/>
            <p:nvPr/>
          </p:nvSpPr>
          <p:spPr>
            <a:xfrm rot="4905228" flipH="1">
              <a:off x="1515392" y="395830"/>
              <a:ext cx="273098" cy="249482"/>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21" name="Google Shape;3721;p39"/>
            <p:cNvSpPr/>
            <p:nvPr/>
          </p:nvSpPr>
          <p:spPr>
            <a:xfrm rot="4905228" flipH="1">
              <a:off x="1453132" y="341615"/>
              <a:ext cx="346970" cy="27890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722" name="Google Shape;3722;p39"/>
            <p:cNvSpPr/>
            <p:nvPr/>
          </p:nvSpPr>
          <p:spPr>
            <a:xfrm rot="4905228" flipH="1">
              <a:off x="1603054" y="464739"/>
              <a:ext cx="177228" cy="197021"/>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23" name="Google Shape;3723;p39"/>
            <p:cNvSpPr/>
            <p:nvPr/>
          </p:nvSpPr>
          <p:spPr>
            <a:xfrm rot="4905228" flipH="1">
              <a:off x="1516393" y="393111"/>
              <a:ext cx="270235" cy="252151"/>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121900" tIns="121900" rIns="121900" bIns="121900" anchor="ctr" anchorCtr="0">
              <a:noAutofit/>
            </a:bodyPr>
            <a:lstStyle/>
            <a:p>
              <a:endParaRPr sz="2400"/>
            </a:p>
          </p:txBody>
        </p:sp>
      </p:grpSp>
      <p:sp>
        <p:nvSpPr>
          <p:cNvPr id="3727" name="Google Shape;3727;p39"/>
          <p:cNvSpPr/>
          <p:nvPr/>
        </p:nvSpPr>
        <p:spPr>
          <a:xfrm rot="5400000">
            <a:off x="11641100" y="955100"/>
            <a:ext cx="380400" cy="5264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29" name="Google Shape;3729;p39"/>
          <p:cNvSpPr/>
          <p:nvPr/>
        </p:nvSpPr>
        <p:spPr>
          <a:xfrm rot="5400000">
            <a:off x="11641100" y="1641967"/>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1" name="Google Shape;3731;p39"/>
          <p:cNvSpPr/>
          <p:nvPr/>
        </p:nvSpPr>
        <p:spPr>
          <a:xfrm rot="5400000">
            <a:off x="11641100" y="2328833"/>
            <a:ext cx="380400" cy="5264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3" name="Google Shape;3733;p39"/>
          <p:cNvSpPr/>
          <p:nvPr/>
        </p:nvSpPr>
        <p:spPr>
          <a:xfrm rot="5400000">
            <a:off x="11641100" y="3015700"/>
            <a:ext cx="380400" cy="5264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5" name="Google Shape;3735;p39"/>
          <p:cNvSpPr/>
          <p:nvPr/>
        </p:nvSpPr>
        <p:spPr>
          <a:xfrm rot="5400000">
            <a:off x="11641100" y="3702567"/>
            <a:ext cx="380400" cy="5264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7" name="Google Shape;3737;p39"/>
          <p:cNvSpPr/>
          <p:nvPr/>
        </p:nvSpPr>
        <p:spPr>
          <a:xfrm rot="5400000">
            <a:off x="11641100" y="4389433"/>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42" name="Google Shape;3742;p39">
            <a:hlinkClick r:id="" action="ppaction://noaction"/>
          </p:cNvPr>
          <p:cNvSpPr/>
          <p:nvPr/>
        </p:nvSpPr>
        <p:spPr>
          <a:xfrm>
            <a:off x="11639036" y="5461700"/>
            <a:ext cx="334601" cy="304728"/>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pic>
        <p:nvPicPr>
          <p:cNvPr id="3" name="Picture 2">
            <a:extLst>
              <a:ext uri="{FF2B5EF4-FFF2-40B4-BE49-F238E27FC236}">
                <a16:creationId xmlns:a16="http://schemas.microsoft.com/office/drawing/2014/main" id="{732904BE-4D12-4EBA-BC13-CA872D3AAE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8666" y="5497645"/>
            <a:ext cx="1400369" cy="1007616"/>
          </a:xfrm>
          <a:prstGeom prst="rect">
            <a:avLst/>
          </a:prstGeom>
        </p:spPr>
      </p:pic>
      <p:sp>
        <p:nvSpPr>
          <p:cNvPr id="2" name="TextBox 1">
            <a:extLst>
              <a:ext uri="{FF2B5EF4-FFF2-40B4-BE49-F238E27FC236}">
                <a16:creationId xmlns:a16="http://schemas.microsoft.com/office/drawing/2014/main" id="{610EA29A-122C-4A92-8532-6C7AD8903CE5}"/>
              </a:ext>
            </a:extLst>
          </p:cNvPr>
          <p:cNvSpPr txBox="1"/>
          <p:nvPr/>
        </p:nvSpPr>
        <p:spPr>
          <a:xfrm>
            <a:off x="802853" y="666298"/>
            <a:ext cx="10521997" cy="4698659"/>
          </a:xfrm>
          <a:prstGeom prst="rect">
            <a:avLst/>
          </a:prstGeom>
          <a:noFill/>
        </p:spPr>
        <p:txBody>
          <a:bodyPr wrap="square" rtlCol="0">
            <a:spAutoFit/>
          </a:bodyPr>
          <a:lstStyle/>
          <a:p>
            <a:pPr algn="just"/>
            <a:r>
              <a:rPr lang="vi-VN" sz="2933" dirty="0">
                <a:solidFill>
                  <a:srgbClr val="000000"/>
                </a:solidFill>
                <a:latin typeface="Times New Roman" panose="02020603050405020304" pitchFamily="18" charset="0"/>
                <a:cs typeface="Times New Roman" panose="02020603050405020304" pitchFamily="18" charset="0"/>
              </a:rPr>
              <a:t>   </a:t>
            </a:r>
            <a:r>
              <a:rPr lang="vi-VN" sz="2700" b="1" dirty="0">
                <a:latin typeface="Times New Roman" panose="02020603050405020304" pitchFamily="18" charset="0"/>
                <a:cs typeface="Times New Roman" panose="02020603050405020304" pitchFamily="18" charset="0"/>
              </a:rPr>
              <a:t>Lúc ấy, Đất Nung đang đi dọc bờ con ngòi. Thấy hai người bị nạn, chú liền nhảy xuống, vớt lên bờ phơi nắng cho se bột lại.</a:t>
            </a:r>
          </a:p>
          <a:p>
            <a:pPr algn="just"/>
            <a:r>
              <a:rPr lang="vi-VN" sz="2700" b="1" dirty="0">
                <a:latin typeface="Times New Roman" panose="02020603050405020304" pitchFamily="18" charset="0"/>
                <a:cs typeface="Times New Roman" panose="02020603050405020304" pitchFamily="18" charset="0"/>
              </a:rPr>
              <a:t>   Hai người bột tỉnh dần, nhận ra bạn cũ thì lạ quá, kêu lên:</a:t>
            </a:r>
          </a:p>
          <a:p>
            <a:pPr algn="just"/>
            <a:r>
              <a:rPr lang="vi-VN" sz="2700" b="1" dirty="0">
                <a:latin typeface="Times New Roman" panose="02020603050405020304" pitchFamily="18" charset="0"/>
                <a:cs typeface="Times New Roman" panose="02020603050405020304" pitchFamily="18" charset="0"/>
              </a:rPr>
              <a:t>- Ôi, chính anh đã cứu chúng tôi đấy ư? Sao trông anh khác thế?</a:t>
            </a:r>
          </a:p>
          <a:p>
            <a:pPr algn="just"/>
            <a:r>
              <a:rPr lang="vi-VN" sz="2700" b="1" dirty="0">
                <a:latin typeface="Times New Roman" panose="02020603050405020304" pitchFamily="18" charset="0"/>
                <a:cs typeface="Times New Roman" panose="02020603050405020304" pitchFamily="18" charset="0"/>
              </a:rPr>
              <a:t>- Có gì đâu, tại tớ nung trong lửa. Bây giờ có thể phơi nắng, phơi mưa hàng đời người.</a:t>
            </a:r>
          </a:p>
          <a:p>
            <a:pPr algn="just"/>
            <a:r>
              <a:rPr lang="vi-VN" sz="2700" b="1" dirty="0">
                <a:latin typeface="Times New Roman" panose="02020603050405020304" pitchFamily="18" charset="0"/>
                <a:cs typeface="Times New Roman" panose="02020603050405020304" pitchFamily="18" charset="0"/>
              </a:rPr>
              <a:t>   Nàng công chúa phục quá, thì thào với chàng kị sĩ:</a:t>
            </a:r>
          </a:p>
          <a:p>
            <a:pPr algn="just"/>
            <a:r>
              <a:rPr lang="vi-VN" sz="2700" b="1" dirty="0">
                <a:latin typeface="Times New Roman" panose="02020603050405020304" pitchFamily="18" charset="0"/>
                <a:cs typeface="Times New Roman" panose="02020603050405020304" pitchFamily="18" charset="0"/>
              </a:rPr>
              <a:t>- Thế mà chúng mình mới chìm xuống nước đã vữa ra.</a:t>
            </a:r>
          </a:p>
          <a:p>
            <a:pPr algn="just"/>
            <a:r>
              <a:rPr lang="vi-VN" sz="2700" b="1" dirty="0">
                <a:latin typeface="Times New Roman" panose="02020603050405020304" pitchFamily="18" charset="0"/>
                <a:cs typeface="Times New Roman" panose="02020603050405020304" pitchFamily="18" charset="0"/>
              </a:rPr>
              <a:t>   Đất Nung đánh một câu cộc tuếch:</a:t>
            </a:r>
          </a:p>
          <a:p>
            <a:pPr algn="just"/>
            <a:r>
              <a:rPr lang="vi-VN" sz="2700" b="1" dirty="0">
                <a:latin typeface="Times New Roman" panose="02020603050405020304" pitchFamily="18" charset="0"/>
                <a:cs typeface="Times New Roman" panose="02020603050405020304" pitchFamily="18" charset="0"/>
              </a:rPr>
              <a:t>- Vì các đằng ấy </a:t>
            </a:r>
            <a:r>
              <a:rPr lang="en-US" sz="2700" b="1" dirty="0">
                <a:latin typeface="Times New Roman" panose="02020603050405020304" pitchFamily="18" charset="0"/>
                <a:cs typeface="Times New Roman" panose="02020603050405020304" pitchFamily="18" charset="0"/>
              </a:rPr>
              <a:t>ở</a:t>
            </a:r>
            <a:r>
              <a:rPr lang="vi-VN" sz="2700" b="1" dirty="0">
                <a:latin typeface="Times New Roman" panose="02020603050405020304" pitchFamily="18" charset="0"/>
                <a:cs typeface="Times New Roman" panose="02020603050405020304" pitchFamily="18" charset="0"/>
              </a:rPr>
              <a:t> trong lọ thủy tinh mà.</a:t>
            </a:r>
          </a:p>
          <a:p>
            <a:pPr algn="r"/>
            <a:r>
              <a:rPr lang="vi-VN" sz="2700" dirty="0">
                <a:solidFill>
                  <a:srgbClr val="000000"/>
                </a:solidFill>
                <a:latin typeface="Times New Roman" panose="02020603050405020304" pitchFamily="18" charset="0"/>
                <a:cs typeface="Times New Roman" panose="02020603050405020304" pitchFamily="18" charset="0"/>
              </a:rPr>
              <a:t>Theo </a:t>
            </a:r>
            <a:r>
              <a:rPr lang="vi-VN" sz="2700" b="1" dirty="0">
                <a:solidFill>
                  <a:srgbClr val="000000"/>
                </a:solidFill>
                <a:latin typeface="Times New Roman" panose="02020603050405020304" pitchFamily="18" charset="0"/>
                <a:cs typeface="Times New Roman" panose="02020603050405020304" pitchFamily="18" charset="0"/>
              </a:rPr>
              <a:t>NGUYỄN KIÊN</a:t>
            </a:r>
            <a:endParaRPr lang="vi-VN" sz="2700" dirty="0">
              <a:solidFill>
                <a:srgbClr val="00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523212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37"/>
        <p:cNvGrpSpPr/>
        <p:nvPr/>
      </p:nvGrpSpPr>
      <p:grpSpPr>
        <a:xfrm>
          <a:off x="0" y="0"/>
          <a:ext cx="0" cy="0"/>
          <a:chOff x="0" y="0"/>
          <a:chExt cx="0" cy="0"/>
        </a:xfrm>
      </p:grpSpPr>
      <p:sp>
        <p:nvSpPr>
          <p:cNvPr id="3727" name="Google Shape;3727;p39"/>
          <p:cNvSpPr/>
          <p:nvPr/>
        </p:nvSpPr>
        <p:spPr>
          <a:xfrm rot="5400000">
            <a:off x="11641100" y="955100"/>
            <a:ext cx="380400" cy="5264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28" name="Google Shape;3728;p39">
            <a:hlinkClick r:id="rId4" action="ppaction://hlinksldjump"/>
          </p:cNvPr>
          <p:cNvSpPr txBox="1"/>
          <p:nvPr/>
        </p:nvSpPr>
        <p:spPr>
          <a:xfrm>
            <a:off x="11594767" y="835567"/>
            <a:ext cx="526400" cy="738800"/>
          </a:xfrm>
          <a:prstGeom prst="rect">
            <a:avLst/>
          </a:prstGeom>
          <a:noFill/>
          <a:ln>
            <a:noFill/>
          </a:ln>
        </p:spPr>
        <p:txBody>
          <a:bodyPr spcFirstLastPara="1" wrap="square" lIns="121900" tIns="121900" rIns="121900" bIns="121900" anchor="t" anchorCtr="0">
            <a:noAutofit/>
          </a:bodyPr>
          <a:lstStyle/>
          <a:p>
            <a:r>
              <a:rPr lang="en" sz="3200" dirty="0">
                <a:solidFill>
                  <a:srgbClr val="FFFFFF"/>
                </a:solidFill>
                <a:uFill>
                  <a:noFill/>
                </a:uFill>
                <a:latin typeface="Grand Hotel"/>
                <a:ea typeface="Grand Hotel"/>
                <a:cs typeface="Grand Hotel"/>
                <a:sym typeface="Grand Hotel"/>
                <a:hlinkClick r:id="rId4" action="ppaction://hlinksldjump">
                  <a:extLst>
                    <a:ext uri="{A12FA001-AC4F-418D-AE19-62706E023703}">
                      <ahyp:hlinkClr xmlns:ahyp="http://schemas.microsoft.com/office/drawing/2018/hyperlinkcolor" val="tx"/>
                    </a:ext>
                  </a:extLst>
                </a:hlinkClick>
              </a:rPr>
              <a:t>1</a:t>
            </a:r>
            <a:endParaRPr sz="3200" dirty="0">
              <a:solidFill>
                <a:srgbClr val="FFFFFF"/>
              </a:solidFill>
              <a:latin typeface="Grand Hotel"/>
              <a:ea typeface="Grand Hotel"/>
              <a:cs typeface="Grand Hotel"/>
              <a:sym typeface="Grand Hotel"/>
            </a:endParaRPr>
          </a:p>
        </p:txBody>
      </p:sp>
      <p:sp>
        <p:nvSpPr>
          <p:cNvPr id="3729" name="Google Shape;3729;p39"/>
          <p:cNvSpPr/>
          <p:nvPr/>
        </p:nvSpPr>
        <p:spPr>
          <a:xfrm rot="5400000">
            <a:off x="11641100" y="1641967"/>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1" name="Google Shape;3731;p39"/>
          <p:cNvSpPr/>
          <p:nvPr/>
        </p:nvSpPr>
        <p:spPr>
          <a:xfrm rot="5400000">
            <a:off x="11641100" y="2328833"/>
            <a:ext cx="380400" cy="5264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3" name="Google Shape;3733;p39"/>
          <p:cNvSpPr/>
          <p:nvPr/>
        </p:nvSpPr>
        <p:spPr>
          <a:xfrm rot="5400000">
            <a:off x="11641100" y="3015700"/>
            <a:ext cx="380400" cy="5264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5" name="Google Shape;3735;p39"/>
          <p:cNvSpPr/>
          <p:nvPr/>
        </p:nvSpPr>
        <p:spPr>
          <a:xfrm rot="5400000">
            <a:off x="11641100" y="3702567"/>
            <a:ext cx="380400" cy="5264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7" name="Google Shape;3737;p39"/>
          <p:cNvSpPr/>
          <p:nvPr/>
        </p:nvSpPr>
        <p:spPr>
          <a:xfrm rot="5400000">
            <a:off x="11641100" y="4389433"/>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42" name="Google Shape;3742;p39">
            <a:hlinkClick r:id="" action="ppaction://noaction"/>
          </p:cNvPr>
          <p:cNvSpPr/>
          <p:nvPr/>
        </p:nvSpPr>
        <p:spPr>
          <a:xfrm>
            <a:off x="11639036" y="5461700"/>
            <a:ext cx="334601" cy="304728"/>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pic>
        <p:nvPicPr>
          <p:cNvPr id="3" name="Picture 2" descr="Trẻ Em, Học Tập, Học Bài, Giáo Dục, Tải hình PNG 109 - Free.Vector6.com">
            <a:extLst>
              <a:ext uri="{FF2B5EF4-FFF2-40B4-BE49-F238E27FC236}">
                <a16:creationId xmlns:a16="http://schemas.microsoft.com/office/drawing/2014/main" id="{183EC412-5BBE-B19C-402B-D12DC48F78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500" y="1746993"/>
            <a:ext cx="5052235" cy="44375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Những khung ảnh đẹp nhất cho các bạn ghép ảnh vào - Blog Thú Vị">
            <a:extLst>
              <a:ext uri="{FF2B5EF4-FFF2-40B4-BE49-F238E27FC236}">
                <a16:creationId xmlns:a16="http://schemas.microsoft.com/office/drawing/2014/main" id="{82D0EA9C-D398-DF23-C28B-233FCD7CC8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4076" y="925351"/>
            <a:ext cx="6961104" cy="29529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F89C844-BAD6-AF4A-386D-2F745D8EC4B9}"/>
              </a:ext>
            </a:extLst>
          </p:cNvPr>
          <p:cNvSpPr txBox="1"/>
          <p:nvPr/>
        </p:nvSpPr>
        <p:spPr>
          <a:xfrm>
            <a:off x="5344347" y="1905167"/>
            <a:ext cx="4740561" cy="707886"/>
          </a:xfrm>
          <a:prstGeom prst="rect">
            <a:avLst/>
          </a:prstGeom>
          <a:noFill/>
        </p:spPr>
        <p:txBody>
          <a:bodyPr wrap="square" rtlCol="0">
            <a:spAutoFit/>
          </a:bodyPr>
          <a:lstStyle/>
          <a:p>
            <a:pPr algn="ctr"/>
            <a:r>
              <a:rPr lang="en-US" sz="40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Thảo</a:t>
            </a: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luận</a:t>
            </a: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nhóm</a:t>
            </a: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đôi</a:t>
            </a: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Tree>
    <p:custDataLst>
      <p:tags r:id="rId1"/>
    </p:custDataLst>
    <p:extLst>
      <p:ext uri="{BB962C8B-B14F-4D97-AF65-F5344CB8AC3E}">
        <p14:creationId xmlns:p14="http://schemas.microsoft.com/office/powerpoint/2010/main" val="2156828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37"/>
        <p:cNvGrpSpPr/>
        <p:nvPr/>
      </p:nvGrpSpPr>
      <p:grpSpPr>
        <a:xfrm>
          <a:off x="0" y="0"/>
          <a:ext cx="0" cy="0"/>
          <a:chOff x="0" y="0"/>
          <a:chExt cx="0" cy="0"/>
        </a:xfrm>
      </p:grpSpPr>
      <p:grpSp>
        <p:nvGrpSpPr>
          <p:cNvPr id="3644" name="Google Shape;3644;p39"/>
          <p:cNvGrpSpPr/>
          <p:nvPr/>
        </p:nvGrpSpPr>
        <p:grpSpPr>
          <a:xfrm>
            <a:off x="9252467" y="309951"/>
            <a:ext cx="2464797" cy="3391391"/>
            <a:chOff x="6642183" y="457201"/>
            <a:chExt cx="1848598" cy="2543543"/>
          </a:xfrm>
        </p:grpSpPr>
        <p:sp>
          <p:nvSpPr>
            <p:cNvPr id="3645" name="Google Shape;3645;p39"/>
            <p:cNvSpPr/>
            <p:nvPr/>
          </p:nvSpPr>
          <p:spPr>
            <a:xfrm rot="2831813">
              <a:off x="6788129" y="581809"/>
              <a:ext cx="600430" cy="649740"/>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3646" name="Google Shape;3646;p39"/>
            <p:cNvSpPr/>
            <p:nvPr/>
          </p:nvSpPr>
          <p:spPr>
            <a:xfrm rot="2831813">
              <a:off x="6831403" y="585728"/>
              <a:ext cx="356589" cy="455222"/>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47" name="Google Shape;3647;p39"/>
            <p:cNvSpPr/>
            <p:nvPr/>
          </p:nvSpPr>
          <p:spPr>
            <a:xfrm rot="2831813">
              <a:off x="6788638" y="573028"/>
              <a:ext cx="605757" cy="663845"/>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648" name="Google Shape;3648;p39"/>
            <p:cNvSpPr/>
            <p:nvPr/>
          </p:nvSpPr>
          <p:spPr>
            <a:xfrm rot="2831813">
              <a:off x="6906401" y="692594"/>
              <a:ext cx="442111" cy="446739"/>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649" name="Google Shape;3649;p39"/>
            <p:cNvSpPr/>
            <p:nvPr/>
          </p:nvSpPr>
          <p:spPr>
            <a:xfrm rot="2438469">
              <a:off x="7321960" y="872854"/>
              <a:ext cx="390130" cy="284780"/>
            </a:xfrm>
            <a:custGeom>
              <a:avLst/>
              <a:gdLst/>
              <a:ahLst/>
              <a:cxnLst/>
              <a:rect l="l" t="t" r="r" b="b"/>
              <a:pathLst>
                <a:path w="3955" h="2887" extrusionOk="0">
                  <a:moveTo>
                    <a:pt x="2568" y="0"/>
                  </a:moveTo>
                  <a:cubicBezTo>
                    <a:pt x="1801" y="0"/>
                    <a:pt x="993" y="157"/>
                    <a:pt x="626" y="545"/>
                  </a:cubicBezTo>
                  <a:cubicBezTo>
                    <a:pt x="1" y="1206"/>
                    <a:pt x="527" y="2179"/>
                    <a:pt x="527" y="2179"/>
                  </a:cubicBezTo>
                  <a:cubicBezTo>
                    <a:pt x="668" y="2439"/>
                    <a:pt x="969" y="2887"/>
                    <a:pt x="1609" y="2887"/>
                  </a:cubicBezTo>
                  <a:cubicBezTo>
                    <a:pt x="1782" y="2887"/>
                    <a:pt x="1980" y="2854"/>
                    <a:pt x="2205" y="2777"/>
                  </a:cubicBezTo>
                  <a:cubicBezTo>
                    <a:pt x="3267" y="2411"/>
                    <a:pt x="3955" y="206"/>
                    <a:pt x="3955" y="206"/>
                  </a:cubicBezTo>
                  <a:cubicBezTo>
                    <a:pt x="3623" y="77"/>
                    <a:pt x="3106" y="0"/>
                    <a:pt x="256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50" name="Google Shape;3650;p39"/>
            <p:cNvSpPr/>
            <p:nvPr/>
          </p:nvSpPr>
          <p:spPr>
            <a:xfrm rot="2438469">
              <a:off x="7299102" y="894175"/>
              <a:ext cx="392398" cy="209910"/>
            </a:xfrm>
            <a:custGeom>
              <a:avLst/>
              <a:gdLst/>
              <a:ahLst/>
              <a:cxnLst/>
              <a:rect l="l" t="t" r="r" b="b"/>
              <a:pathLst>
                <a:path w="3978" h="2128" extrusionOk="0">
                  <a:moveTo>
                    <a:pt x="3977" y="1"/>
                  </a:moveTo>
                  <a:cubicBezTo>
                    <a:pt x="3967" y="1"/>
                    <a:pt x="3296" y="292"/>
                    <a:pt x="2856" y="503"/>
                  </a:cubicBezTo>
                  <a:lnTo>
                    <a:pt x="2910" y="164"/>
                  </a:lnTo>
                  <a:lnTo>
                    <a:pt x="2928" y="111"/>
                  </a:lnTo>
                  <a:lnTo>
                    <a:pt x="2928" y="111"/>
                  </a:lnTo>
                  <a:cubicBezTo>
                    <a:pt x="2865" y="236"/>
                    <a:pt x="2829" y="378"/>
                    <a:pt x="2794" y="521"/>
                  </a:cubicBezTo>
                  <a:lnTo>
                    <a:pt x="2794" y="530"/>
                  </a:lnTo>
                  <a:cubicBezTo>
                    <a:pt x="2526" y="664"/>
                    <a:pt x="2321" y="780"/>
                    <a:pt x="2062" y="932"/>
                  </a:cubicBezTo>
                  <a:cubicBezTo>
                    <a:pt x="1955" y="994"/>
                    <a:pt x="1857" y="1066"/>
                    <a:pt x="1750" y="1128"/>
                  </a:cubicBezTo>
                  <a:lnTo>
                    <a:pt x="1830" y="396"/>
                  </a:lnTo>
                  <a:lnTo>
                    <a:pt x="1839" y="280"/>
                  </a:lnTo>
                  <a:cubicBezTo>
                    <a:pt x="1839" y="279"/>
                    <a:pt x="1839" y="279"/>
                    <a:pt x="1839" y="279"/>
                  </a:cubicBezTo>
                  <a:cubicBezTo>
                    <a:pt x="1832" y="279"/>
                    <a:pt x="1731" y="824"/>
                    <a:pt x="1696" y="1083"/>
                  </a:cubicBezTo>
                  <a:cubicBezTo>
                    <a:pt x="1696" y="1119"/>
                    <a:pt x="1696" y="1146"/>
                    <a:pt x="1687" y="1173"/>
                  </a:cubicBezTo>
                  <a:cubicBezTo>
                    <a:pt x="1535" y="1271"/>
                    <a:pt x="1384" y="1369"/>
                    <a:pt x="1232" y="1467"/>
                  </a:cubicBezTo>
                  <a:lnTo>
                    <a:pt x="1143" y="1521"/>
                  </a:lnTo>
                  <a:lnTo>
                    <a:pt x="1125" y="798"/>
                  </a:lnTo>
                  <a:lnTo>
                    <a:pt x="1125" y="682"/>
                  </a:lnTo>
                  <a:cubicBezTo>
                    <a:pt x="1125" y="681"/>
                    <a:pt x="1125" y="680"/>
                    <a:pt x="1125" y="680"/>
                  </a:cubicBezTo>
                  <a:cubicBezTo>
                    <a:pt x="1122" y="680"/>
                    <a:pt x="1080" y="1216"/>
                    <a:pt x="1089" y="1467"/>
                  </a:cubicBezTo>
                  <a:lnTo>
                    <a:pt x="1089" y="1548"/>
                  </a:lnTo>
                  <a:cubicBezTo>
                    <a:pt x="928" y="1646"/>
                    <a:pt x="759" y="1735"/>
                    <a:pt x="589" y="1815"/>
                  </a:cubicBezTo>
                  <a:cubicBezTo>
                    <a:pt x="420" y="1905"/>
                    <a:pt x="241" y="1967"/>
                    <a:pt x="54" y="2012"/>
                  </a:cubicBezTo>
                  <a:cubicBezTo>
                    <a:pt x="0" y="2038"/>
                    <a:pt x="18" y="2128"/>
                    <a:pt x="81" y="2128"/>
                  </a:cubicBezTo>
                  <a:cubicBezTo>
                    <a:pt x="241" y="2092"/>
                    <a:pt x="393" y="2038"/>
                    <a:pt x="545" y="1967"/>
                  </a:cubicBezTo>
                  <a:cubicBezTo>
                    <a:pt x="741" y="1878"/>
                    <a:pt x="928" y="1780"/>
                    <a:pt x="1107" y="1673"/>
                  </a:cubicBezTo>
                  <a:cubicBezTo>
                    <a:pt x="1205" y="1610"/>
                    <a:pt x="1294" y="1557"/>
                    <a:pt x="1393" y="1494"/>
                  </a:cubicBezTo>
                  <a:lnTo>
                    <a:pt x="2160" y="1699"/>
                  </a:lnTo>
                  <a:lnTo>
                    <a:pt x="2276" y="1735"/>
                  </a:lnTo>
                  <a:cubicBezTo>
                    <a:pt x="2277" y="1735"/>
                    <a:pt x="2277" y="1735"/>
                    <a:pt x="2278" y="1735"/>
                  </a:cubicBezTo>
                  <a:cubicBezTo>
                    <a:pt x="2288" y="1735"/>
                    <a:pt x="1753" y="1537"/>
                    <a:pt x="1491" y="1467"/>
                  </a:cubicBezTo>
                  <a:lnTo>
                    <a:pt x="1455" y="1458"/>
                  </a:lnTo>
                  <a:cubicBezTo>
                    <a:pt x="1642" y="1333"/>
                    <a:pt x="1830" y="1208"/>
                    <a:pt x="2017" y="1092"/>
                  </a:cubicBezTo>
                  <a:cubicBezTo>
                    <a:pt x="2160" y="1003"/>
                    <a:pt x="2312" y="914"/>
                    <a:pt x="2464" y="834"/>
                  </a:cubicBezTo>
                  <a:lnTo>
                    <a:pt x="3079" y="905"/>
                  </a:lnTo>
                  <a:lnTo>
                    <a:pt x="3186" y="914"/>
                  </a:lnTo>
                  <a:cubicBezTo>
                    <a:pt x="2972" y="860"/>
                    <a:pt x="2758" y="816"/>
                    <a:pt x="2544" y="780"/>
                  </a:cubicBezTo>
                  <a:cubicBezTo>
                    <a:pt x="2883" y="593"/>
                    <a:pt x="3222" y="405"/>
                    <a:pt x="3570" y="227"/>
                  </a:cubicBezTo>
                  <a:lnTo>
                    <a:pt x="3972" y="4"/>
                  </a:lnTo>
                  <a:cubicBezTo>
                    <a:pt x="3976" y="2"/>
                    <a:pt x="3977" y="1"/>
                    <a:pt x="397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651" name="Google Shape;3651;p39"/>
            <p:cNvSpPr/>
            <p:nvPr/>
          </p:nvSpPr>
          <p:spPr>
            <a:xfrm rot="2438469">
              <a:off x="7414720" y="872782"/>
              <a:ext cx="295828" cy="315260"/>
            </a:xfrm>
            <a:custGeom>
              <a:avLst/>
              <a:gdLst/>
              <a:ahLst/>
              <a:cxnLst/>
              <a:rect l="l" t="t" r="r" b="b"/>
              <a:pathLst>
                <a:path w="2999" h="3196" extrusionOk="0">
                  <a:moveTo>
                    <a:pt x="964" y="3196"/>
                  </a:moveTo>
                  <a:cubicBezTo>
                    <a:pt x="1071" y="3178"/>
                    <a:pt x="1178" y="3151"/>
                    <a:pt x="1276" y="3116"/>
                  </a:cubicBezTo>
                  <a:cubicBezTo>
                    <a:pt x="2222" y="2794"/>
                    <a:pt x="2874" y="1018"/>
                    <a:pt x="2999" y="626"/>
                  </a:cubicBezTo>
                  <a:cubicBezTo>
                    <a:pt x="1428" y="1"/>
                    <a:pt x="0" y="1804"/>
                    <a:pt x="964" y="319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52" name="Google Shape;3652;p39"/>
            <p:cNvSpPr/>
            <p:nvPr/>
          </p:nvSpPr>
          <p:spPr>
            <a:xfrm rot="2438469">
              <a:off x="7347442" y="881732"/>
              <a:ext cx="364581" cy="287542"/>
            </a:xfrm>
            <a:custGeom>
              <a:avLst/>
              <a:gdLst/>
              <a:ahLst/>
              <a:cxnLst/>
              <a:rect l="l" t="t" r="r" b="b"/>
              <a:pathLst>
                <a:path w="3696" h="2915" extrusionOk="0">
                  <a:moveTo>
                    <a:pt x="233" y="2198"/>
                  </a:moveTo>
                  <a:cubicBezTo>
                    <a:pt x="331" y="2385"/>
                    <a:pt x="465" y="2555"/>
                    <a:pt x="643" y="2689"/>
                  </a:cubicBezTo>
                  <a:cubicBezTo>
                    <a:pt x="474" y="2555"/>
                    <a:pt x="331" y="2385"/>
                    <a:pt x="233" y="2198"/>
                  </a:cubicBezTo>
                  <a:close/>
                  <a:moveTo>
                    <a:pt x="2275" y="1"/>
                  </a:moveTo>
                  <a:cubicBezTo>
                    <a:pt x="1874" y="1"/>
                    <a:pt x="1473" y="47"/>
                    <a:pt x="1080" y="154"/>
                  </a:cubicBezTo>
                  <a:cubicBezTo>
                    <a:pt x="875" y="207"/>
                    <a:pt x="670" y="297"/>
                    <a:pt x="491" y="422"/>
                  </a:cubicBezTo>
                  <a:cubicBezTo>
                    <a:pt x="304" y="547"/>
                    <a:pt x="170" y="725"/>
                    <a:pt x="90" y="930"/>
                  </a:cubicBezTo>
                  <a:cubicBezTo>
                    <a:pt x="18" y="1136"/>
                    <a:pt x="0" y="1359"/>
                    <a:pt x="36" y="1573"/>
                  </a:cubicBezTo>
                  <a:cubicBezTo>
                    <a:pt x="63" y="1796"/>
                    <a:pt x="134" y="2001"/>
                    <a:pt x="232" y="2198"/>
                  </a:cubicBezTo>
                  <a:cubicBezTo>
                    <a:pt x="134" y="2001"/>
                    <a:pt x="72" y="1787"/>
                    <a:pt x="45" y="1573"/>
                  </a:cubicBezTo>
                  <a:cubicBezTo>
                    <a:pt x="9" y="1359"/>
                    <a:pt x="27" y="1144"/>
                    <a:pt x="107" y="939"/>
                  </a:cubicBezTo>
                  <a:cubicBezTo>
                    <a:pt x="188" y="734"/>
                    <a:pt x="322" y="555"/>
                    <a:pt x="500" y="430"/>
                  </a:cubicBezTo>
                  <a:cubicBezTo>
                    <a:pt x="679" y="314"/>
                    <a:pt x="884" y="225"/>
                    <a:pt x="1089" y="181"/>
                  </a:cubicBezTo>
                  <a:cubicBezTo>
                    <a:pt x="1474" y="82"/>
                    <a:pt x="1874" y="37"/>
                    <a:pt x="2275" y="37"/>
                  </a:cubicBezTo>
                  <a:cubicBezTo>
                    <a:pt x="2311" y="37"/>
                    <a:pt x="2347" y="37"/>
                    <a:pt x="2383" y="38"/>
                  </a:cubicBezTo>
                  <a:cubicBezTo>
                    <a:pt x="2598" y="47"/>
                    <a:pt x="2812" y="65"/>
                    <a:pt x="3026" y="100"/>
                  </a:cubicBezTo>
                  <a:cubicBezTo>
                    <a:pt x="3231" y="126"/>
                    <a:pt x="3428" y="176"/>
                    <a:pt x="3624" y="251"/>
                  </a:cubicBezTo>
                  <a:lnTo>
                    <a:pt x="3624" y="251"/>
                  </a:lnTo>
                  <a:cubicBezTo>
                    <a:pt x="3492" y="652"/>
                    <a:pt x="3334" y="1036"/>
                    <a:pt x="3142" y="1412"/>
                  </a:cubicBezTo>
                  <a:cubicBezTo>
                    <a:pt x="2955" y="1796"/>
                    <a:pt x="2714" y="2153"/>
                    <a:pt x="2410" y="2465"/>
                  </a:cubicBezTo>
                  <a:cubicBezTo>
                    <a:pt x="2120" y="2739"/>
                    <a:pt x="1731" y="2897"/>
                    <a:pt x="1334" y="2897"/>
                  </a:cubicBezTo>
                  <a:cubicBezTo>
                    <a:pt x="1303" y="2897"/>
                    <a:pt x="1272" y="2896"/>
                    <a:pt x="1241" y="2894"/>
                  </a:cubicBezTo>
                  <a:cubicBezTo>
                    <a:pt x="1027" y="2885"/>
                    <a:pt x="821" y="2813"/>
                    <a:pt x="643" y="2689"/>
                  </a:cubicBezTo>
                  <a:lnTo>
                    <a:pt x="643" y="2689"/>
                  </a:lnTo>
                  <a:cubicBezTo>
                    <a:pt x="813" y="2822"/>
                    <a:pt x="1027" y="2894"/>
                    <a:pt x="1241" y="2912"/>
                  </a:cubicBezTo>
                  <a:cubicBezTo>
                    <a:pt x="1273" y="2914"/>
                    <a:pt x="1304" y="2915"/>
                    <a:pt x="1335" y="2915"/>
                  </a:cubicBezTo>
                  <a:cubicBezTo>
                    <a:pt x="1740" y="2915"/>
                    <a:pt x="2130" y="2757"/>
                    <a:pt x="2428" y="2483"/>
                  </a:cubicBezTo>
                  <a:cubicBezTo>
                    <a:pt x="2731" y="2171"/>
                    <a:pt x="2990" y="1823"/>
                    <a:pt x="3178" y="1430"/>
                  </a:cubicBezTo>
                  <a:cubicBezTo>
                    <a:pt x="3374" y="1046"/>
                    <a:pt x="3544" y="654"/>
                    <a:pt x="3686" y="243"/>
                  </a:cubicBezTo>
                  <a:lnTo>
                    <a:pt x="3695" y="216"/>
                  </a:lnTo>
                  <a:lnTo>
                    <a:pt x="3669" y="207"/>
                  </a:lnTo>
                  <a:cubicBezTo>
                    <a:pt x="3463" y="136"/>
                    <a:pt x="3249" y="82"/>
                    <a:pt x="3035" y="56"/>
                  </a:cubicBezTo>
                  <a:cubicBezTo>
                    <a:pt x="2812" y="20"/>
                    <a:pt x="2598" y="11"/>
                    <a:pt x="2383" y="2"/>
                  </a:cubicBezTo>
                  <a:cubicBezTo>
                    <a:pt x="2347" y="1"/>
                    <a:pt x="2311" y="1"/>
                    <a:pt x="227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653" name="Google Shape;3653;p39"/>
            <p:cNvSpPr/>
            <p:nvPr/>
          </p:nvSpPr>
          <p:spPr>
            <a:xfrm rot="2831813">
              <a:off x="7598972" y="662440"/>
              <a:ext cx="612366" cy="619457"/>
            </a:xfrm>
            <a:custGeom>
              <a:avLst/>
              <a:gdLst/>
              <a:ahLst/>
              <a:cxnLst/>
              <a:rect l="l" t="t" r="r" b="b"/>
              <a:pathLst>
                <a:path w="6208" h="6280" extrusionOk="0">
                  <a:moveTo>
                    <a:pt x="1551" y="0"/>
                  </a:moveTo>
                  <a:cubicBezTo>
                    <a:pt x="1515" y="18"/>
                    <a:pt x="1480" y="45"/>
                    <a:pt x="1462" y="81"/>
                  </a:cubicBezTo>
                  <a:lnTo>
                    <a:pt x="1533" y="170"/>
                  </a:lnTo>
                  <a:cubicBezTo>
                    <a:pt x="1016" y="750"/>
                    <a:pt x="632" y="1419"/>
                    <a:pt x="391" y="2151"/>
                  </a:cubicBezTo>
                  <a:cubicBezTo>
                    <a:pt x="311" y="2365"/>
                    <a:pt x="257" y="2589"/>
                    <a:pt x="212" y="2812"/>
                  </a:cubicBezTo>
                  <a:cubicBezTo>
                    <a:pt x="202" y="2849"/>
                    <a:pt x="236" y="2874"/>
                    <a:pt x="267" y="2874"/>
                  </a:cubicBezTo>
                  <a:cubicBezTo>
                    <a:pt x="288" y="2874"/>
                    <a:pt x="307" y="2863"/>
                    <a:pt x="311" y="2838"/>
                  </a:cubicBezTo>
                  <a:cubicBezTo>
                    <a:pt x="462" y="2080"/>
                    <a:pt x="775" y="1357"/>
                    <a:pt x="1221" y="723"/>
                  </a:cubicBezTo>
                  <a:cubicBezTo>
                    <a:pt x="1328" y="580"/>
                    <a:pt x="1435" y="438"/>
                    <a:pt x="1551" y="295"/>
                  </a:cubicBezTo>
                  <a:cubicBezTo>
                    <a:pt x="1587" y="795"/>
                    <a:pt x="1649" y="1294"/>
                    <a:pt x="1756" y="1785"/>
                  </a:cubicBezTo>
                  <a:cubicBezTo>
                    <a:pt x="1640" y="2196"/>
                    <a:pt x="1551" y="2615"/>
                    <a:pt x="1471" y="3035"/>
                  </a:cubicBezTo>
                  <a:cubicBezTo>
                    <a:pt x="909" y="3222"/>
                    <a:pt x="400" y="3579"/>
                    <a:pt x="34" y="4052"/>
                  </a:cubicBezTo>
                  <a:cubicBezTo>
                    <a:pt x="0" y="4092"/>
                    <a:pt x="32" y="4143"/>
                    <a:pt x="69" y="4143"/>
                  </a:cubicBezTo>
                  <a:cubicBezTo>
                    <a:pt x="81" y="4143"/>
                    <a:pt x="94" y="4137"/>
                    <a:pt x="105" y="4124"/>
                  </a:cubicBezTo>
                  <a:cubicBezTo>
                    <a:pt x="453" y="3677"/>
                    <a:pt x="926" y="3338"/>
                    <a:pt x="1462" y="3151"/>
                  </a:cubicBezTo>
                  <a:lnTo>
                    <a:pt x="1462" y="3151"/>
                  </a:lnTo>
                  <a:cubicBezTo>
                    <a:pt x="1399" y="3526"/>
                    <a:pt x="1355" y="3892"/>
                    <a:pt x="1346" y="4266"/>
                  </a:cubicBezTo>
                  <a:cubicBezTo>
                    <a:pt x="1346" y="4309"/>
                    <a:pt x="1378" y="4331"/>
                    <a:pt x="1409" y="4331"/>
                  </a:cubicBezTo>
                  <a:cubicBezTo>
                    <a:pt x="1436" y="4331"/>
                    <a:pt x="1462" y="4313"/>
                    <a:pt x="1462" y="4275"/>
                  </a:cubicBezTo>
                  <a:cubicBezTo>
                    <a:pt x="1498" y="3517"/>
                    <a:pt x="1614" y="2758"/>
                    <a:pt x="1810" y="2017"/>
                  </a:cubicBezTo>
                  <a:cubicBezTo>
                    <a:pt x="1971" y="2713"/>
                    <a:pt x="2176" y="3401"/>
                    <a:pt x="2435" y="4079"/>
                  </a:cubicBezTo>
                  <a:cubicBezTo>
                    <a:pt x="2444" y="4100"/>
                    <a:pt x="2461" y="4109"/>
                    <a:pt x="2478" y="4109"/>
                  </a:cubicBezTo>
                  <a:cubicBezTo>
                    <a:pt x="2513" y="4109"/>
                    <a:pt x="2551" y="4073"/>
                    <a:pt x="2533" y="4025"/>
                  </a:cubicBezTo>
                  <a:cubicBezTo>
                    <a:pt x="2113" y="2838"/>
                    <a:pt x="1828" y="1607"/>
                    <a:pt x="1676" y="357"/>
                  </a:cubicBezTo>
                  <a:lnTo>
                    <a:pt x="1676" y="357"/>
                  </a:lnTo>
                  <a:lnTo>
                    <a:pt x="2069" y="884"/>
                  </a:lnTo>
                  <a:lnTo>
                    <a:pt x="3773" y="3133"/>
                  </a:lnTo>
                  <a:cubicBezTo>
                    <a:pt x="3773" y="3142"/>
                    <a:pt x="3765" y="3142"/>
                    <a:pt x="3765" y="3151"/>
                  </a:cubicBezTo>
                  <a:cubicBezTo>
                    <a:pt x="3657" y="3704"/>
                    <a:pt x="3657" y="4266"/>
                    <a:pt x="3765" y="4820"/>
                  </a:cubicBezTo>
                  <a:cubicBezTo>
                    <a:pt x="3772" y="4854"/>
                    <a:pt x="3795" y="4869"/>
                    <a:pt x="3820" y="4869"/>
                  </a:cubicBezTo>
                  <a:cubicBezTo>
                    <a:pt x="3859" y="4869"/>
                    <a:pt x="3904" y="4833"/>
                    <a:pt x="3898" y="4784"/>
                  </a:cubicBezTo>
                  <a:cubicBezTo>
                    <a:pt x="3800" y="4284"/>
                    <a:pt x="3791" y="3776"/>
                    <a:pt x="3881" y="3276"/>
                  </a:cubicBezTo>
                  <a:lnTo>
                    <a:pt x="3881" y="3276"/>
                  </a:lnTo>
                  <a:lnTo>
                    <a:pt x="4345" y="3883"/>
                  </a:lnTo>
                  <a:cubicBezTo>
                    <a:pt x="4604" y="4641"/>
                    <a:pt x="4648" y="5445"/>
                    <a:pt x="4470" y="6221"/>
                  </a:cubicBezTo>
                  <a:cubicBezTo>
                    <a:pt x="4460" y="6259"/>
                    <a:pt x="4486" y="6279"/>
                    <a:pt x="4515" y="6279"/>
                  </a:cubicBezTo>
                  <a:cubicBezTo>
                    <a:pt x="4540" y="6279"/>
                    <a:pt x="4568" y="6263"/>
                    <a:pt x="4577" y="6230"/>
                  </a:cubicBezTo>
                  <a:cubicBezTo>
                    <a:pt x="4737" y="5543"/>
                    <a:pt x="4728" y="4829"/>
                    <a:pt x="4541" y="4141"/>
                  </a:cubicBezTo>
                  <a:lnTo>
                    <a:pt x="4541" y="4141"/>
                  </a:lnTo>
                  <a:lnTo>
                    <a:pt x="5799" y="5819"/>
                  </a:lnTo>
                  <a:cubicBezTo>
                    <a:pt x="5810" y="5833"/>
                    <a:pt x="5824" y="5838"/>
                    <a:pt x="5838" y="5838"/>
                  </a:cubicBezTo>
                  <a:cubicBezTo>
                    <a:pt x="5880" y="5838"/>
                    <a:pt x="5922" y="5786"/>
                    <a:pt x="5889" y="5739"/>
                  </a:cubicBezTo>
                  <a:cubicBezTo>
                    <a:pt x="5532" y="5266"/>
                    <a:pt x="5166" y="4784"/>
                    <a:pt x="4809" y="4311"/>
                  </a:cubicBezTo>
                  <a:lnTo>
                    <a:pt x="4809" y="4311"/>
                  </a:lnTo>
                  <a:cubicBezTo>
                    <a:pt x="5118" y="4515"/>
                    <a:pt x="5478" y="4619"/>
                    <a:pt x="5843" y="4619"/>
                  </a:cubicBezTo>
                  <a:cubicBezTo>
                    <a:pt x="5942" y="4619"/>
                    <a:pt x="6040" y="4612"/>
                    <a:pt x="6139" y="4597"/>
                  </a:cubicBezTo>
                  <a:cubicBezTo>
                    <a:pt x="6207" y="4588"/>
                    <a:pt x="6193" y="4489"/>
                    <a:pt x="6129" y="4489"/>
                  </a:cubicBezTo>
                  <a:cubicBezTo>
                    <a:pt x="6126" y="4489"/>
                    <a:pt x="6124" y="4489"/>
                    <a:pt x="6121" y="4490"/>
                  </a:cubicBezTo>
                  <a:cubicBezTo>
                    <a:pt x="6036" y="4501"/>
                    <a:pt x="5951" y="4507"/>
                    <a:pt x="5866" y="4507"/>
                  </a:cubicBezTo>
                  <a:cubicBezTo>
                    <a:pt x="5319" y="4507"/>
                    <a:pt x="4791" y="4262"/>
                    <a:pt x="4443" y="3829"/>
                  </a:cubicBezTo>
                  <a:lnTo>
                    <a:pt x="2595" y="1393"/>
                  </a:lnTo>
                  <a:lnTo>
                    <a:pt x="2595" y="1393"/>
                  </a:lnTo>
                  <a:cubicBezTo>
                    <a:pt x="3042" y="1785"/>
                    <a:pt x="3524" y="2115"/>
                    <a:pt x="4050" y="2401"/>
                  </a:cubicBezTo>
                  <a:cubicBezTo>
                    <a:pt x="4318" y="2535"/>
                    <a:pt x="4595" y="2660"/>
                    <a:pt x="4871" y="2758"/>
                  </a:cubicBezTo>
                  <a:cubicBezTo>
                    <a:pt x="4987" y="2803"/>
                    <a:pt x="5157" y="2821"/>
                    <a:pt x="5255" y="2901"/>
                  </a:cubicBezTo>
                  <a:cubicBezTo>
                    <a:pt x="5263" y="2909"/>
                    <a:pt x="5272" y="2912"/>
                    <a:pt x="5281" y="2912"/>
                  </a:cubicBezTo>
                  <a:cubicBezTo>
                    <a:pt x="5321" y="2912"/>
                    <a:pt x="5362" y="2839"/>
                    <a:pt x="5318" y="2803"/>
                  </a:cubicBezTo>
                  <a:cubicBezTo>
                    <a:pt x="5103" y="2624"/>
                    <a:pt x="4684" y="2571"/>
                    <a:pt x="4425" y="2455"/>
                  </a:cubicBezTo>
                  <a:cubicBezTo>
                    <a:pt x="3622" y="2080"/>
                    <a:pt x="2899" y="1571"/>
                    <a:pt x="2283" y="937"/>
                  </a:cubicBezTo>
                  <a:lnTo>
                    <a:pt x="2283" y="937"/>
                  </a:lnTo>
                  <a:cubicBezTo>
                    <a:pt x="2754" y="1242"/>
                    <a:pt x="3317" y="1443"/>
                    <a:pt x="3889" y="1443"/>
                  </a:cubicBezTo>
                  <a:cubicBezTo>
                    <a:pt x="4207" y="1443"/>
                    <a:pt x="4527" y="1381"/>
                    <a:pt x="4836" y="1241"/>
                  </a:cubicBezTo>
                  <a:cubicBezTo>
                    <a:pt x="4891" y="1209"/>
                    <a:pt x="4869" y="1129"/>
                    <a:pt x="4815" y="1129"/>
                  </a:cubicBezTo>
                  <a:cubicBezTo>
                    <a:pt x="4807" y="1129"/>
                    <a:pt x="4799" y="1131"/>
                    <a:pt x="4791" y="1134"/>
                  </a:cubicBezTo>
                  <a:cubicBezTo>
                    <a:pt x="4495" y="1266"/>
                    <a:pt x="4188" y="1325"/>
                    <a:pt x="3885" y="1325"/>
                  </a:cubicBezTo>
                  <a:cubicBezTo>
                    <a:pt x="3165" y="1325"/>
                    <a:pt x="2462" y="994"/>
                    <a:pt x="1953" y="536"/>
                  </a:cubicBezTo>
                  <a:lnTo>
                    <a:pt x="1658" y="152"/>
                  </a:lnTo>
                  <a:cubicBezTo>
                    <a:pt x="1658" y="143"/>
                    <a:pt x="1649" y="134"/>
                    <a:pt x="1649" y="134"/>
                  </a:cubicBezTo>
                  <a:lnTo>
                    <a:pt x="1551"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654" name="Google Shape;3654;p39"/>
            <p:cNvSpPr/>
            <p:nvPr/>
          </p:nvSpPr>
          <p:spPr>
            <a:xfrm rot="2831813">
              <a:off x="7592800" y="784700"/>
              <a:ext cx="76053" cy="60368"/>
            </a:xfrm>
            <a:custGeom>
              <a:avLst/>
              <a:gdLst/>
              <a:ahLst/>
              <a:cxnLst/>
              <a:rect l="l" t="t" r="r" b="b"/>
              <a:pathLst>
                <a:path w="771" h="612" extrusionOk="0">
                  <a:moveTo>
                    <a:pt x="387" y="0"/>
                  </a:moveTo>
                  <a:cubicBezTo>
                    <a:pt x="360" y="0"/>
                    <a:pt x="332" y="4"/>
                    <a:pt x="304" y="11"/>
                  </a:cubicBezTo>
                  <a:cubicBezTo>
                    <a:pt x="36" y="83"/>
                    <a:pt x="0" y="449"/>
                    <a:pt x="250" y="574"/>
                  </a:cubicBezTo>
                  <a:cubicBezTo>
                    <a:pt x="295" y="599"/>
                    <a:pt x="343" y="611"/>
                    <a:pt x="390" y="611"/>
                  </a:cubicBezTo>
                  <a:cubicBezTo>
                    <a:pt x="491" y="611"/>
                    <a:pt x="588" y="555"/>
                    <a:pt x="643" y="458"/>
                  </a:cubicBezTo>
                  <a:cubicBezTo>
                    <a:pt x="770" y="250"/>
                    <a:pt x="613" y="0"/>
                    <a:pt x="38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5" name="Google Shape;3655;p39"/>
            <p:cNvSpPr/>
            <p:nvPr/>
          </p:nvSpPr>
          <p:spPr>
            <a:xfrm rot="2831813">
              <a:off x="7692010" y="703099"/>
              <a:ext cx="98543" cy="78419"/>
            </a:xfrm>
            <a:custGeom>
              <a:avLst/>
              <a:gdLst/>
              <a:ahLst/>
              <a:cxnLst/>
              <a:rect l="l" t="t" r="r" b="b"/>
              <a:pathLst>
                <a:path w="999" h="795" extrusionOk="0">
                  <a:moveTo>
                    <a:pt x="497" y="1"/>
                  </a:moveTo>
                  <a:cubicBezTo>
                    <a:pt x="463" y="1"/>
                    <a:pt x="428" y="5"/>
                    <a:pt x="393" y="14"/>
                  </a:cubicBezTo>
                  <a:cubicBezTo>
                    <a:pt x="45" y="112"/>
                    <a:pt x="0" y="576"/>
                    <a:pt x="313" y="746"/>
                  </a:cubicBezTo>
                  <a:cubicBezTo>
                    <a:pt x="371" y="778"/>
                    <a:pt x="436" y="794"/>
                    <a:pt x="500" y="794"/>
                  </a:cubicBezTo>
                  <a:cubicBezTo>
                    <a:pt x="631" y="794"/>
                    <a:pt x="758" y="729"/>
                    <a:pt x="830" y="603"/>
                  </a:cubicBezTo>
                  <a:cubicBezTo>
                    <a:pt x="998" y="331"/>
                    <a:pt x="793" y="1"/>
                    <a:pt x="49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6" name="Google Shape;3656;p39"/>
            <p:cNvSpPr/>
            <p:nvPr/>
          </p:nvSpPr>
          <p:spPr>
            <a:xfrm rot="2831813">
              <a:off x="8058008" y="904802"/>
              <a:ext cx="141945" cy="110181"/>
            </a:xfrm>
            <a:custGeom>
              <a:avLst/>
              <a:gdLst/>
              <a:ahLst/>
              <a:cxnLst/>
              <a:rect l="l" t="t" r="r" b="b"/>
              <a:pathLst>
                <a:path w="1439" h="1117" extrusionOk="0">
                  <a:moveTo>
                    <a:pt x="726" y="0"/>
                  </a:moveTo>
                  <a:cubicBezTo>
                    <a:pt x="682" y="0"/>
                    <a:pt x="636" y="5"/>
                    <a:pt x="590" y="16"/>
                  </a:cubicBezTo>
                  <a:cubicBezTo>
                    <a:pt x="108" y="132"/>
                    <a:pt x="1" y="784"/>
                    <a:pt x="438" y="1034"/>
                  </a:cubicBezTo>
                  <a:cubicBezTo>
                    <a:pt x="529" y="1090"/>
                    <a:pt x="628" y="1116"/>
                    <a:pt x="725" y="1116"/>
                  </a:cubicBezTo>
                  <a:cubicBezTo>
                    <a:pt x="907" y="1116"/>
                    <a:pt x="1083" y="1024"/>
                    <a:pt x="1188" y="855"/>
                  </a:cubicBezTo>
                  <a:cubicBezTo>
                    <a:pt x="1439" y="475"/>
                    <a:pt x="1147" y="0"/>
                    <a:pt x="726"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7" name="Google Shape;3657;p39"/>
            <p:cNvSpPr/>
            <p:nvPr/>
          </p:nvSpPr>
          <p:spPr>
            <a:xfrm rot="2831813">
              <a:off x="8024369" y="1075624"/>
              <a:ext cx="120047" cy="94990"/>
            </a:xfrm>
            <a:custGeom>
              <a:avLst/>
              <a:gdLst/>
              <a:ahLst/>
              <a:cxnLst/>
              <a:rect l="l" t="t" r="r" b="b"/>
              <a:pathLst>
                <a:path w="1217" h="963" extrusionOk="0">
                  <a:moveTo>
                    <a:pt x="613" y="0"/>
                  </a:moveTo>
                  <a:cubicBezTo>
                    <a:pt x="571" y="0"/>
                    <a:pt x="527" y="6"/>
                    <a:pt x="482" y="18"/>
                  </a:cubicBezTo>
                  <a:cubicBezTo>
                    <a:pt x="63" y="134"/>
                    <a:pt x="0" y="705"/>
                    <a:pt x="384" y="902"/>
                  </a:cubicBezTo>
                  <a:cubicBezTo>
                    <a:pt x="458" y="943"/>
                    <a:pt x="538" y="963"/>
                    <a:pt x="616" y="963"/>
                  </a:cubicBezTo>
                  <a:cubicBezTo>
                    <a:pt x="774" y="963"/>
                    <a:pt x="925" y="882"/>
                    <a:pt x="1009" y="732"/>
                  </a:cubicBezTo>
                  <a:cubicBezTo>
                    <a:pt x="1216" y="405"/>
                    <a:pt x="968" y="0"/>
                    <a:pt x="61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8" name="Google Shape;3658;p39"/>
            <p:cNvSpPr/>
            <p:nvPr/>
          </p:nvSpPr>
          <p:spPr>
            <a:xfrm rot="2831813">
              <a:off x="7744699" y="905244"/>
              <a:ext cx="132081" cy="104755"/>
            </a:xfrm>
            <a:custGeom>
              <a:avLst/>
              <a:gdLst/>
              <a:ahLst/>
              <a:cxnLst/>
              <a:rect l="l" t="t" r="r" b="b"/>
              <a:pathLst>
                <a:path w="1339" h="1062" extrusionOk="0">
                  <a:moveTo>
                    <a:pt x="669" y="1"/>
                  </a:moveTo>
                  <a:cubicBezTo>
                    <a:pt x="623" y="1"/>
                    <a:pt x="575" y="7"/>
                    <a:pt x="527" y="20"/>
                  </a:cubicBezTo>
                  <a:cubicBezTo>
                    <a:pt x="63" y="145"/>
                    <a:pt x="0" y="779"/>
                    <a:pt x="420" y="993"/>
                  </a:cubicBezTo>
                  <a:cubicBezTo>
                    <a:pt x="499" y="1040"/>
                    <a:pt x="586" y="1062"/>
                    <a:pt x="671" y="1062"/>
                  </a:cubicBezTo>
                  <a:cubicBezTo>
                    <a:pt x="847" y="1062"/>
                    <a:pt x="1017" y="970"/>
                    <a:pt x="1107" y="814"/>
                  </a:cubicBezTo>
                  <a:cubicBezTo>
                    <a:pt x="1338" y="447"/>
                    <a:pt x="1062" y="1"/>
                    <a:pt x="66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9" name="Google Shape;3659;p39"/>
            <p:cNvSpPr/>
            <p:nvPr/>
          </p:nvSpPr>
          <p:spPr>
            <a:xfrm rot="2831813">
              <a:off x="7765058" y="1098454"/>
              <a:ext cx="107026" cy="84830"/>
            </a:xfrm>
            <a:custGeom>
              <a:avLst/>
              <a:gdLst/>
              <a:ahLst/>
              <a:cxnLst/>
              <a:rect l="l" t="t" r="r" b="b"/>
              <a:pathLst>
                <a:path w="1085" h="860" extrusionOk="0">
                  <a:moveTo>
                    <a:pt x="550" y="1"/>
                  </a:moveTo>
                  <a:cubicBezTo>
                    <a:pt x="511" y="1"/>
                    <a:pt x="470" y="6"/>
                    <a:pt x="429" y="18"/>
                  </a:cubicBezTo>
                  <a:cubicBezTo>
                    <a:pt x="54" y="116"/>
                    <a:pt x="0" y="625"/>
                    <a:pt x="348" y="804"/>
                  </a:cubicBezTo>
                  <a:cubicBezTo>
                    <a:pt x="410" y="842"/>
                    <a:pt x="478" y="859"/>
                    <a:pt x="545" y="859"/>
                  </a:cubicBezTo>
                  <a:cubicBezTo>
                    <a:pt x="685" y="859"/>
                    <a:pt x="824" y="784"/>
                    <a:pt x="902" y="652"/>
                  </a:cubicBezTo>
                  <a:cubicBezTo>
                    <a:pt x="1084" y="358"/>
                    <a:pt x="864" y="1"/>
                    <a:pt x="55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0" name="Google Shape;3660;p39"/>
            <p:cNvSpPr/>
            <p:nvPr/>
          </p:nvSpPr>
          <p:spPr>
            <a:xfrm rot="2831813">
              <a:off x="7659732" y="891524"/>
              <a:ext cx="84634" cy="67174"/>
            </a:xfrm>
            <a:custGeom>
              <a:avLst/>
              <a:gdLst/>
              <a:ahLst/>
              <a:cxnLst/>
              <a:rect l="l" t="t" r="r" b="b"/>
              <a:pathLst>
                <a:path w="858" h="681" extrusionOk="0">
                  <a:moveTo>
                    <a:pt x="431" y="0"/>
                  </a:moveTo>
                  <a:cubicBezTo>
                    <a:pt x="402" y="0"/>
                    <a:pt x="371" y="4"/>
                    <a:pt x="340" y="13"/>
                  </a:cubicBezTo>
                  <a:cubicBezTo>
                    <a:pt x="45" y="93"/>
                    <a:pt x="0" y="495"/>
                    <a:pt x="277" y="637"/>
                  </a:cubicBezTo>
                  <a:cubicBezTo>
                    <a:pt x="327" y="666"/>
                    <a:pt x="381" y="680"/>
                    <a:pt x="434" y="680"/>
                  </a:cubicBezTo>
                  <a:cubicBezTo>
                    <a:pt x="545" y="680"/>
                    <a:pt x="654" y="621"/>
                    <a:pt x="714" y="512"/>
                  </a:cubicBezTo>
                  <a:cubicBezTo>
                    <a:pt x="858" y="281"/>
                    <a:pt x="681" y="0"/>
                    <a:pt x="43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1" name="Google Shape;3661;p39"/>
            <p:cNvSpPr/>
            <p:nvPr/>
          </p:nvSpPr>
          <p:spPr>
            <a:xfrm rot="2831813">
              <a:off x="7977603" y="1251815"/>
              <a:ext cx="94104" cy="74670"/>
            </a:xfrm>
            <a:custGeom>
              <a:avLst/>
              <a:gdLst/>
              <a:ahLst/>
              <a:cxnLst/>
              <a:rect l="l" t="t" r="r" b="b"/>
              <a:pathLst>
                <a:path w="954" h="757" extrusionOk="0">
                  <a:moveTo>
                    <a:pt x="476" y="0"/>
                  </a:moveTo>
                  <a:cubicBezTo>
                    <a:pt x="444" y="0"/>
                    <a:pt x="410" y="5"/>
                    <a:pt x="375" y="14"/>
                  </a:cubicBezTo>
                  <a:cubicBezTo>
                    <a:pt x="45" y="103"/>
                    <a:pt x="0" y="550"/>
                    <a:pt x="304" y="710"/>
                  </a:cubicBezTo>
                  <a:cubicBezTo>
                    <a:pt x="359" y="742"/>
                    <a:pt x="418" y="757"/>
                    <a:pt x="477" y="757"/>
                  </a:cubicBezTo>
                  <a:cubicBezTo>
                    <a:pt x="600" y="757"/>
                    <a:pt x="719" y="691"/>
                    <a:pt x="786" y="576"/>
                  </a:cubicBezTo>
                  <a:cubicBezTo>
                    <a:pt x="954" y="321"/>
                    <a:pt x="756" y="0"/>
                    <a:pt x="476"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2" name="Google Shape;3662;p39"/>
            <p:cNvSpPr/>
            <p:nvPr/>
          </p:nvSpPr>
          <p:spPr>
            <a:xfrm rot="2831813">
              <a:off x="7829001" y="1314969"/>
              <a:ext cx="130404" cy="102585"/>
            </a:xfrm>
            <a:custGeom>
              <a:avLst/>
              <a:gdLst/>
              <a:ahLst/>
              <a:cxnLst/>
              <a:rect l="l" t="t" r="r" b="b"/>
              <a:pathLst>
                <a:path w="1322" h="1040" extrusionOk="0">
                  <a:moveTo>
                    <a:pt x="669" y="0"/>
                  </a:moveTo>
                  <a:cubicBezTo>
                    <a:pt x="623" y="0"/>
                    <a:pt x="576" y="6"/>
                    <a:pt x="527" y="20"/>
                  </a:cubicBezTo>
                  <a:cubicBezTo>
                    <a:pt x="72" y="136"/>
                    <a:pt x="1" y="760"/>
                    <a:pt x="429" y="975"/>
                  </a:cubicBezTo>
                  <a:cubicBezTo>
                    <a:pt x="505" y="1019"/>
                    <a:pt x="588" y="1039"/>
                    <a:pt x="670" y="1039"/>
                  </a:cubicBezTo>
                  <a:cubicBezTo>
                    <a:pt x="838" y="1039"/>
                    <a:pt x="1003" y="952"/>
                    <a:pt x="1098" y="796"/>
                  </a:cubicBezTo>
                  <a:cubicBezTo>
                    <a:pt x="1322" y="437"/>
                    <a:pt x="1053" y="0"/>
                    <a:pt x="66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3" name="Google Shape;3663;p39"/>
            <p:cNvSpPr/>
            <p:nvPr/>
          </p:nvSpPr>
          <p:spPr>
            <a:xfrm rot="2831813">
              <a:off x="7718672" y="1239377"/>
              <a:ext cx="108999" cy="86310"/>
            </a:xfrm>
            <a:custGeom>
              <a:avLst/>
              <a:gdLst/>
              <a:ahLst/>
              <a:cxnLst/>
              <a:rect l="l" t="t" r="r" b="b"/>
              <a:pathLst>
                <a:path w="1105" h="875" extrusionOk="0">
                  <a:moveTo>
                    <a:pt x="551" y="1"/>
                  </a:moveTo>
                  <a:cubicBezTo>
                    <a:pt x="515" y="1"/>
                    <a:pt x="477" y="5"/>
                    <a:pt x="438" y="15"/>
                  </a:cubicBezTo>
                  <a:cubicBezTo>
                    <a:pt x="55" y="122"/>
                    <a:pt x="1" y="640"/>
                    <a:pt x="349" y="818"/>
                  </a:cubicBezTo>
                  <a:cubicBezTo>
                    <a:pt x="413" y="856"/>
                    <a:pt x="484" y="874"/>
                    <a:pt x="555" y="874"/>
                  </a:cubicBezTo>
                  <a:cubicBezTo>
                    <a:pt x="700" y="874"/>
                    <a:pt x="842" y="799"/>
                    <a:pt x="920" y="667"/>
                  </a:cubicBezTo>
                  <a:cubicBezTo>
                    <a:pt x="1105" y="370"/>
                    <a:pt x="878" y="1"/>
                    <a:pt x="551"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4" name="Google Shape;3664;p39"/>
            <p:cNvSpPr/>
            <p:nvPr/>
          </p:nvSpPr>
          <p:spPr>
            <a:xfrm rot="2831813">
              <a:off x="7753206" y="1273780"/>
              <a:ext cx="44093" cy="45374"/>
            </a:xfrm>
            <a:custGeom>
              <a:avLst/>
              <a:gdLst/>
              <a:ahLst/>
              <a:cxnLst/>
              <a:rect l="l" t="t" r="r" b="b"/>
              <a:pathLst>
                <a:path w="447" h="460" extrusionOk="0">
                  <a:moveTo>
                    <a:pt x="234" y="0"/>
                  </a:moveTo>
                  <a:cubicBezTo>
                    <a:pt x="195" y="0"/>
                    <a:pt x="155" y="9"/>
                    <a:pt x="116" y="22"/>
                  </a:cubicBezTo>
                  <a:cubicBezTo>
                    <a:pt x="89" y="40"/>
                    <a:pt x="72" y="57"/>
                    <a:pt x="54" y="75"/>
                  </a:cubicBezTo>
                  <a:cubicBezTo>
                    <a:pt x="36" y="102"/>
                    <a:pt x="27" y="120"/>
                    <a:pt x="18" y="147"/>
                  </a:cubicBezTo>
                  <a:lnTo>
                    <a:pt x="9" y="173"/>
                  </a:lnTo>
                  <a:lnTo>
                    <a:pt x="9" y="182"/>
                  </a:lnTo>
                  <a:cubicBezTo>
                    <a:pt x="9" y="200"/>
                    <a:pt x="9" y="218"/>
                    <a:pt x="0" y="245"/>
                  </a:cubicBezTo>
                  <a:cubicBezTo>
                    <a:pt x="0" y="263"/>
                    <a:pt x="9" y="281"/>
                    <a:pt x="9" y="307"/>
                  </a:cubicBezTo>
                  <a:cubicBezTo>
                    <a:pt x="27" y="370"/>
                    <a:pt x="89" y="432"/>
                    <a:pt x="161" y="450"/>
                  </a:cubicBezTo>
                  <a:cubicBezTo>
                    <a:pt x="179" y="450"/>
                    <a:pt x="197" y="459"/>
                    <a:pt x="214" y="459"/>
                  </a:cubicBezTo>
                  <a:cubicBezTo>
                    <a:pt x="232" y="459"/>
                    <a:pt x="259" y="450"/>
                    <a:pt x="277" y="450"/>
                  </a:cubicBezTo>
                  <a:cubicBezTo>
                    <a:pt x="295" y="441"/>
                    <a:pt x="313" y="432"/>
                    <a:pt x="330" y="423"/>
                  </a:cubicBezTo>
                  <a:cubicBezTo>
                    <a:pt x="366" y="406"/>
                    <a:pt x="393" y="379"/>
                    <a:pt x="411" y="343"/>
                  </a:cubicBezTo>
                  <a:cubicBezTo>
                    <a:pt x="420" y="325"/>
                    <a:pt x="429" y="307"/>
                    <a:pt x="438" y="289"/>
                  </a:cubicBezTo>
                  <a:cubicBezTo>
                    <a:pt x="446" y="254"/>
                    <a:pt x="446" y="209"/>
                    <a:pt x="438" y="173"/>
                  </a:cubicBezTo>
                  <a:lnTo>
                    <a:pt x="438" y="165"/>
                  </a:lnTo>
                  <a:cubicBezTo>
                    <a:pt x="429" y="147"/>
                    <a:pt x="429" y="129"/>
                    <a:pt x="411" y="111"/>
                  </a:cubicBezTo>
                  <a:lnTo>
                    <a:pt x="384" y="66"/>
                  </a:lnTo>
                  <a:cubicBezTo>
                    <a:pt x="366" y="49"/>
                    <a:pt x="357" y="40"/>
                    <a:pt x="339" y="31"/>
                  </a:cubicBezTo>
                  <a:cubicBezTo>
                    <a:pt x="322" y="22"/>
                    <a:pt x="304" y="13"/>
                    <a:pt x="277" y="4"/>
                  </a:cubicBezTo>
                  <a:cubicBezTo>
                    <a:pt x="263" y="1"/>
                    <a:pt x="248" y="0"/>
                    <a:pt x="234"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5" name="Google Shape;3665;p39"/>
            <p:cNvSpPr/>
            <p:nvPr/>
          </p:nvSpPr>
          <p:spPr>
            <a:xfrm rot="2831813">
              <a:off x="7871248" y="1364410"/>
              <a:ext cx="37089" cy="40640"/>
            </a:xfrm>
            <a:custGeom>
              <a:avLst/>
              <a:gdLst/>
              <a:ahLst/>
              <a:cxnLst/>
              <a:rect l="l" t="t" r="r" b="b"/>
              <a:pathLst>
                <a:path w="376" h="412" extrusionOk="0">
                  <a:moveTo>
                    <a:pt x="135" y="1"/>
                  </a:moveTo>
                  <a:lnTo>
                    <a:pt x="108" y="10"/>
                  </a:lnTo>
                  <a:lnTo>
                    <a:pt x="90" y="19"/>
                  </a:lnTo>
                  <a:cubicBezTo>
                    <a:pt x="72" y="28"/>
                    <a:pt x="63" y="36"/>
                    <a:pt x="54" y="54"/>
                  </a:cubicBezTo>
                  <a:cubicBezTo>
                    <a:pt x="45" y="54"/>
                    <a:pt x="45" y="63"/>
                    <a:pt x="36" y="72"/>
                  </a:cubicBezTo>
                  <a:lnTo>
                    <a:pt x="28" y="81"/>
                  </a:lnTo>
                  <a:cubicBezTo>
                    <a:pt x="19" y="99"/>
                    <a:pt x="10" y="117"/>
                    <a:pt x="1" y="135"/>
                  </a:cubicBezTo>
                  <a:lnTo>
                    <a:pt x="1" y="144"/>
                  </a:lnTo>
                  <a:cubicBezTo>
                    <a:pt x="1" y="152"/>
                    <a:pt x="1" y="152"/>
                    <a:pt x="1" y="152"/>
                  </a:cubicBezTo>
                  <a:lnTo>
                    <a:pt x="1" y="161"/>
                  </a:lnTo>
                  <a:lnTo>
                    <a:pt x="1" y="215"/>
                  </a:lnTo>
                  <a:cubicBezTo>
                    <a:pt x="1" y="215"/>
                    <a:pt x="1" y="224"/>
                    <a:pt x="1" y="224"/>
                  </a:cubicBezTo>
                  <a:cubicBezTo>
                    <a:pt x="1" y="224"/>
                    <a:pt x="1" y="233"/>
                    <a:pt x="1" y="233"/>
                  </a:cubicBezTo>
                  <a:lnTo>
                    <a:pt x="1" y="277"/>
                  </a:lnTo>
                  <a:lnTo>
                    <a:pt x="1" y="286"/>
                  </a:lnTo>
                  <a:lnTo>
                    <a:pt x="19" y="322"/>
                  </a:lnTo>
                  <a:lnTo>
                    <a:pt x="45" y="358"/>
                  </a:lnTo>
                  <a:cubicBezTo>
                    <a:pt x="54" y="367"/>
                    <a:pt x="63" y="376"/>
                    <a:pt x="81" y="385"/>
                  </a:cubicBezTo>
                  <a:cubicBezTo>
                    <a:pt x="108" y="402"/>
                    <a:pt x="135" y="411"/>
                    <a:pt x="170" y="411"/>
                  </a:cubicBezTo>
                  <a:lnTo>
                    <a:pt x="242" y="411"/>
                  </a:lnTo>
                  <a:cubicBezTo>
                    <a:pt x="260" y="402"/>
                    <a:pt x="277" y="393"/>
                    <a:pt x="295" y="385"/>
                  </a:cubicBezTo>
                  <a:cubicBezTo>
                    <a:pt x="304" y="376"/>
                    <a:pt x="313" y="376"/>
                    <a:pt x="322" y="367"/>
                  </a:cubicBezTo>
                  <a:cubicBezTo>
                    <a:pt x="331" y="349"/>
                    <a:pt x="349" y="340"/>
                    <a:pt x="349" y="331"/>
                  </a:cubicBezTo>
                  <a:cubicBezTo>
                    <a:pt x="349" y="331"/>
                    <a:pt x="349" y="322"/>
                    <a:pt x="349" y="322"/>
                  </a:cubicBezTo>
                  <a:cubicBezTo>
                    <a:pt x="358" y="304"/>
                    <a:pt x="367" y="286"/>
                    <a:pt x="376" y="269"/>
                  </a:cubicBezTo>
                  <a:cubicBezTo>
                    <a:pt x="376" y="251"/>
                    <a:pt x="376" y="233"/>
                    <a:pt x="376" y="215"/>
                  </a:cubicBezTo>
                  <a:lnTo>
                    <a:pt x="376" y="197"/>
                  </a:lnTo>
                  <a:cubicBezTo>
                    <a:pt x="376" y="161"/>
                    <a:pt x="367" y="126"/>
                    <a:pt x="349" y="99"/>
                  </a:cubicBezTo>
                  <a:cubicBezTo>
                    <a:pt x="349" y="81"/>
                    <a:pt x="349" y="72"/>
                    <a:pt x="340" y="54"/>
                  </a:cubicBezTo>
                  <a:lnTo>
                    <a:pt x="322" y="45"/>
                  </a:lnTo>
                  <a:cubicBezTo>
                    <a:pt x="322" y="36"/>
                    <a:pt x="313" y="28"/>
                    <a:pt x="304" y="28"/>
                  </a:cubicBezTo>
                  <a:cubicBezTo>
                    <a:pt x="304" y="28"/>
                    <a:pt x="295" y="19"/>
                    <a:pt x="295" y="19"/>
                  </a:cubicBezTo>
                  <a:cubicBezTo>
                    <a:pt x="277" y="19"/>
                    <a:pt x="260" y="10"/>
                    <a:pt x="25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6" name="Google Shape;3666;p39"/>
            <p:cNvSpPr/>
            <p:nvPr/>
          </p:nvSpPr>
          <p:spPr>
            <a:xfrm rot="2831813">
              <a:off x="8011800" y="1282385"/>
              <a:ext cx="31861" cy="33242"/>
            </a:xfrm>
            <a:custGeom>
              <a:avLst/>
              <a:gdLst/>
              <a:ahLst/>
              <a:cxnLst/>
              <a:rect l="l" t="t" r="r" b="b"/>
              <a:pathLst>
                <a:path w="323" h="337" extrusionOk="0">
                  <a:moveTo>
                    <a:pt x="153" y="0"/>
                  </a:moveTo>
                  <a:cubicBezTo>
                    <a:pt x="135" y="0"/>
                    <a:pt x="126" y="9"/>
                    <a:pt x="108" y="18"/>
                  </a:cubicBezTo>
                  <a:cubicBezTo>
                    <a:pt x="90" y="18"/>
                    <a:pt x="72" y="27"/>
                    <a:pt x="63" y="45"/>
                  </a:cubicBezTo>
                  <a:lnTo>
                    <a:pt x="54" y="54"/>
                  </a:lnTo>
                  <a:lnTo>
                    <a:pt x="28" y="89"/>
                  </a:lnTo>
                  <a:lnTo>
                    <a:pt x="28" y="98"/>
                  </a:lnTo>
                  <a:lnTo>
                    <a:pt x="10" y="134"/>
                  </a:lnTo>
                  <a:cubicBezTo>
                    <a:pt x="1" y="170"/>
                    <a:pt x="1" y="196"/>
                    <a:pt x="10" y="223"/>
                  </a:cubicBezTo>
                  <a:cubicBezTo>
                    <a:pt x="19" y="250"/>
                    <a:pt x="28" y="268"/>
                    <a:pt x="54" y="286"/>
                  </a:cubicBezTo>
                  <a:cubicBezTo>
                    <a:pt x="72" y="312"/>
                    <a:pt x="90" y="321"/>
                    <a:pt x="117" y="330"/>
                  </a:cubicBezTo>
                  <a:cubicBezTo>
                    <a:pt x="130" y="335"/>
                    <a:pt x="146" y="337"/>
                    <a:pt x="162" y="337"/>
                  </a:cubicBezTo>
                  <a:cubicBezTo>
                    <a:pt x="177" y="337"/>
                    <a:pt x="193" y="335"/>
                    <a:pt x="206" y="330"/>
                  </a:cubicBezTo>
                  <a:lnTo>
                    <a:pt x="242" y="312"/>
                  </a:lnTo>
                  <a:lnTo>
                    <a:pt x="278" y="286"/>
                  </a:lnTo>
                  <a:lnTo>
                    <a:pt x="304" y="259"/>
                  </a:lnTo>
                  <a:cubicBezTo>
                    <a:pt x="304" y="241"/>
                    <a:pt x="313" y="232"/>
                    <a:pt x="313" y="214"/>
                  </a:cubicBezTo>
                  <a:cubicBezTo>
                    <a:pt x="322" y="205"/>
                    <a:pt x="322" y="187"/>
                    <a:pt x="322" y="170"/>
                  </a:cubicBezTo>
                  <a:lnTo>
                    <a:pt x="322" y="161"/>
                  </a:lnTo>
                  <a:lnTo>
                    <a:pt x="322" y="116"/>
                  </a:lnTo>
                  <a:lnTo>
                    <a:pt x="304" y="80"/>
                  </a:lnTo>
                  <a:lnTo>
                    <a:pt x="278" y="45"/>
                  </a:lnTo>
                  <a:cubicBezTo>
                    <a:pt x="269" y="27"/>
                    <a:pt x="251" y="18"/>
                    <a:pt x="233" y="18"/>
                  </a:cubicBezTo>
                  <a:cubicBezTo>
                    <a:pt x="224" y="9"/>
                    <a:pt x="206" y="0"/>
                    <a:pt x="18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7" name="Google Shape;3667;p39"/>
            <p:cNvSpPr/>
            <p:nvPr/>
          </p:nvSpPr>
          <p:spPr>
            <a:xfrm rot="2831813">
              <a:off x="8064560" y="1118931"/>
              <a:ext cx="35314" cy="36201"/>
            </a:xfrm>
            <a:custGeom>
              <a:avLst/>
              <a:gdLst/>
              <a:ahLst/>
              <a:cxnLst/>
              <a:rect l="l" t="t" r="r" b="b"/>
              <a:pathLst>
                <a:path w="358" h="367" extrusionOk="0">
                  <a:moveTo>
                    <a:pt x="152" y="1"/>
                  </a:moveTo>
                  <a:lnTo>
                    <a:pt x="125" y="10"/>
                  </a:lnTo>
                  <a:lnTo>
                    <a:pt x="107" y="19"/>
                  </a:lnTo>
                  <a:lnTo>
                    <a:pt x="98" y="28"/>
                  </a:lnTo>
                  <a:lnTo>
                    <a:pt x="89" y="28"/>
                  </a:lnTo>
                  <a:cubicBezTo>
                    <a:pt x="71" y="37"/>
                    <a:pt x="63" y="46"/>
                    <a:pt x="54" y="54"/>
                  </a:cubicBezTo>
                  <a:lnTo>
                    <a:pt x="45" y="63"/>
                  </a:lnTo>
                  <a:cubicBezTo>
                    <a:pt x="36" y="72"/>
                    <a:pt x="27" y="81"/>
                    <a:pt x="18" y="99"/>
                  </a:cubicBezTo>
                  <a:lnTo>
                    <a:pt x="9" y="117"/>
                  </a:lnTo>
                  <a:lnTo>
                    <a:pt x="0" y="135"/>
                  </a:lnTo>
                  <a:lnTo>
                    <a:pt x="0" y="144"/>
                  </a:lnTo>
                  <a:lnTo>
                    <a:pt x="0" y="171"/>
                  </a:lnTo>
                  <a:lnTo>
                    <a:pt x="0" y="188"/>
                  </a:lnTo>
                  <a:lnTo>
                    <a:pt x="0" y="197"/>
                  </a:lnTo>
                  <a:lnTo>
                    <a:pt x="0" y="215"/>
                  </a:lnTo>
                  <a:cubicBezTo>
                    <a:pt x="0" y="215"/>
                    <a:pt x="0" y="224"/>
                    <a:pt x="0" y="224"/>
                  </a:cubicBezTo>
                  <a:cubicBezTo>
                    <a:pt x="0" y="224"/>
                    <a:pt x="0" y="233"/>
                    <a:pt x="0" y="242"/>
                  </a:cubicBezTo>
                  <a:cubicBezTo>
                    <a:pt x="0" y="260"/>
                    <a:pt x="9" y="269"/>
                    <a:pt x="9" y="278"/>
                  </a:cubicBezTo>
                  <a:lnTo>
                    <a:pt x="9" y="287"/>
                  </a:lnTo>
                  <a:cubicBezTo>
                    <a:pt x="18" y="304"/>
                    <a:pt x="27" y="313"/>
                    <a:pt x="45" y="322"/>
                  </a:cubicBezTo>
                  <a:lnTo>
                    <a:pt x="71" y="349"/>
                  </a:lnTo>
                  <a:cubicBezTo>
                    <a:pt x="89" y="358"/>
                    <a:pt x="98" y="358"/>
                    <a:pt x="116" y="367"/>
                  </a:cubicBezTo>
                  <a:lnTo>
                    <a:pt x="214" y="367"/>
                  </a:lnTo>
                  <a:lnTo>
                    <a:pt x="232" y="358"/>
                  </a:lnTo>
                  <a:lnTo>
                    <a:pt x="250" y="349"/>
                  </a:lnTo>
                  <a:cubicBezTo>
                    <a:pt x="259" y="349"/>
                    <a:pt x="268" y="340"/>
                    <a:pt x="277" y="331"/>
                  </a:cubicBezTo>
                  <a:cubicBezTo>
                    <a:pt x="286" y="331"/>
                    <a:pt x="295" y="322"/>
                    <a:pt x="295" y="313"/>
                  </a:cubicBezTo>
                  <a:lnTo>
                    <a:pt x="295" y="304"/>
                  </a:lnTo>
                  <a:lnTo>
                    <a:pt x="330" y="269"/>
                  </a:lnTo>
                  <a:lnTo>
                    <a:pt x="339" y="251"/>
                  </a:lnTo>
                  <a:cubicBezTo>
                    <a:pt x="348" y="233"/>
                    <a:pt x="357" y="224"/>
                    <a:pt x="357" y="206"/>
                  </a:cubicBezTo>
                  <a:lnTo>
                    <a:pt x="357" y="179"/>
                  </a:lnTo>
                  <a:lnTo>
                    <a:pt x="357" y="171"/>
                  </a:lnTo>
                  <a:lnTo>
                    <a:pt x="357" y="126"/>
                  </a:lnTo>
                  <a:cubicBezTo>
                    <a:pt x="357" y="108"/>
                    <a:pt x="348" y="99"/>
                    <a:pt x="339" y="81"/>
                  </a:cubicBezTo>
                  <a:lnTo>
                    <a:pt x="339" y="72"/>
                  </a:lnTo>
                  <a:cubicBezTo>
                    <a:pt x="339" y="72"/>
                    <a:pt x="330" y="63"/>
                    <a:pt x="321" y="63"/>
                  </a:cubicBezTo>
                  <a:cubicBezTo>
                    <a:pt x="321" y="54"/>
                    <a:pt x="312" y="46"/>
                    <a:pt x="304" y="37"/>
                  </a:cubicBezTo>
                  <a:cubicBezTo>
                    <a:pt x="304" y="37"/>
                    <a:pt x="304" y="37"/>
                    <a:pt x="295" y="28"/>
                  </a:cubicBezTo>
                  <a:cubicBezTo>
                    <a:pt x="286" y="19"/>
                    <a:pt x="268" y="10"/>
                    <a:pt x="24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8" name="Google Shape;3668;p39"/>
            <p:cNvSpPr/>
            <p:nvPr/>
          </p:nvSpPr>
          <p:spPr>
            <a:xfrm rot="2831813">
              <a:off x="8097426" y="954711"/>
              <a:ext cx="46756" cy="47150"/>
            </a:xfrm>
            <a:custGeom>
              <a:avLst/>
              <a:gdLst/>
              <a:ahLst/>
              <a:cxnLst/>
              <a:rect l="l" t="t" r="r" b="b"/>
              <a:pathLst>
                <a:path w="474" h="478" extrusionOk="0">
                  <a:moveTo>
                    <a:pt x="250" y="0"/>
                  </a:moveTo>
                  <a:cubicBezTo>
                    <a:pt x="232" y="0"/>
                    <a:pt x="206" y="9"/>
                    <a:pt x="188" y="9"/>
                  </a:cubicBezTo>
                  <a:cubicBezTo>
                    <a:pt x="116" y="27"/>
                    <a:pt x="63" y="80"/>
                    <a:pt x="18" y="134"/>
                  </a:cubicBezTo>
                  <a:cubicBezTo>
                    <a:pt x="9" y="152"/>
                    <a:pt x="0" y="170"/>
                    <a:pt x="0" y="196"/>
                  </a:cubicBezTo>
                  <a:cubicBezTo>
                    <a:pt x="0" y="205"/>
                    <a:pt x="0" y="214"/>
                    <a:pt x="0" y="223"/>
                  </a:cubicBezTo>
                  <a:cubicBezTo>
                    <a:pt x="0" y="232"/>
                    <a:pt x="0" y="241"/>
                    <a:pt x="0" y="250"/>
                  </a:cubicBezTo>
                  <a:lnTo>
                    <a:pt x="0" y="286"/>
                  </a:lnTo>
                  <a:cubicBezTo>
                    <a:pt x="0" y="295"/>
                    <a:pt x="0" y="303"/>
                    <a:pt x="9" y="312"/>
                  </a:cubicBezTo>
                  <a:lnTo>
                    <a:pt x="9" y="330"/>
                  </a:lnTo>
                  <a:lnTo>
                    <a:pt x="9" y="339"/>
                  </a:lnTo>
                  <a:cubicBezTo>
                    <a:pt x="18" y="348"/>
                    <a:pt x="18" y="348"/>
                    <a:pt x="27" y="357"/>
                  </a:cubicBezTo>
                  <a:cubicBezTo>
                    <a:pt x="27" y="366"/>
                    <a:pt x="27" y="375"/>
                    <a:pt x="36" y="384"/>
                  </a:cubicBezTo>
                  <a:cubicBezTo>
                    <a:pt x="73" y="443"/>
                    <a:pt x="141" y="478"/>
                    <a:pt x="213" y="478"/>
                  </a:cubicBezTo>
                  <a:cubicBezTo>
                    <a:pt x="228" y="478"/>
                    <a:pt x="244" y="476"/>
                    <a:pt x="259" y="473"/>
                  </a:cubicBezTo>
                  <a:cubicBezTo>
                    <a:pt x="295" y="455"/>
                    <a:pt x="339" y="437"/>
                    <a:pt x="366" y="402"/>
                  </a:cubicBezTo>
                  <a:cubicBezTo>
                    <a:pt x="384" y="393"/>
                    <a:pt x="393" y="384"/>
                    <a:pt x="411" y="366"/>
                  </a:cubicBezTo>
                  <a:cubicBezTo>
                    <a:pt x="438" y="330"/>
                    <a:pt x="455" y="295"/>
                    <a:pt x="464" y="259"/>
                  </a:cubicBezTo>
                  <a:cubicBezTo>
                    <a:pt x="473" y="241"/>
                    <a:pt x="473" y="223"/>
                    <a:pt x="473" y="205"/>
                  </a:cubicBezTo>
                  <a:cubicBezTo>
                    <a:pt x="473" y="196"/>
                    <a:pt x="473" y="179"/>
                    <a:pt x="473" y="170"/>
                  </a:cubicBezTo>
                  <a:cubicBezTo>
                    <a:pt x="473" y="161"/>
                    <a:pt x="464" y="161"/>
                    <a:pt x="464" y="152"/>
                  </a:cubicBezTo>
                  <a:cubicBezTo>
                    <a:pt x="455" y="107"/>
                    <a:pt x="429" y="71"/>
                    <a:pt x="393" y="45"/>
                  </a:cubicBezTo>
                  <a:cubicBezTo>
                    <a:pt x="375" y="27"/>
                    <a:pt x="348" y="9"/>
                    <a:pt x="322" y="9"/>
                  </a:cubicBezTo>
                  <a:cubicBezTo>
                    <a:pt x="304" y="0"/>
                    <a:pt x="286" y="0"/>
                    <a:pt x="26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9" name="Google Shape;3669;p39"/>
            <p:cNvSpPr/>
            <p:nvPr/>
          </p:nvSpPr>
          <p:spPr>
            <a:xfrm rot="2831813">
              <a:off x="7801634" y="1130365"/>
              <a:ext cx="32650" cy="38272"/>
            </a:xfrm>
            <a:custGeom>
              <a:avLst/>
              <a:gdLst/>
              <a:ahLst/>
              <a:cxnLst/>
              <a:rect l="l" t="t" r="r" b="b"/>
              <a:pathLst>
                <a:path w="331" h="388" extrusionOk="0">
                  <a:moveTo>
                    <a:pt x="180" y="1"/>
                  </a:moveTo>
                  <a:cubicBezTo>
                    <a:pt x="168" y="1"/>
                    <a:pt x="155" y="2"/>
                    <a:pt x="143" y="4"/>
                  </a:cubicBezTo>
                  <a:cubicBezTo>
                    <a:pt x="116" y="13"/>
                    <a:pt x="99" y="31"/>
                    <a:pt x="81" y="48"/>
                  </a:cubicBezTo>
                  <a:lnTo>
                    <a:pt x="54" y="75"/>
                  </a:lnTo>
                  <a:lnTo>
                    <a:pt x="45" y="84"/>
                  </a:lnTo>
                  <a:cubicBezTo>
                    <a:pt x="27" y="93"/>
                    <a:pt x="18" y="111"/>
                    <a:pt x="9" y="138"/>
                  </a:cubicBezTo>
                  <a:cubicBezTo>
                    <a:pt x="9" y="147"/>
                    <a:pt x="0" y="155"/>
                    <a:pt x="0" y="164"/>
                  </a:cubicBezTo>
                  <a:lnTo>
                    <a:pt x="0" y="209"/>
                  </a:lnTo>
                  <a:cubicBezTo>
                    <a:pt x="0" y="209"/>
                    <a:pt x="0" y="209"/>
                    <a:pt x="0" y="218"/>
                  </a:cubicBezTo>
                  <a:lnTo>
                    <a:pt x="0" y="263"/>
                  </a:lnTo>
                  <a:lnTo>
                    <a:pt x="0" y="272"/>
                  </a:lnTo>
                  <a:cubicBezTo>
                    <a:pt x="9" y="298"/>
                    <a:pt x="18" y="316"/>
                    <a:pt x="45" y="334"/>
                  </a:cubicBezTo>
                  <a:cubicBezTo>
                    <a:pt x="54" y="352"/>
                    <a:pt x="72" y="361"/>
                    <a:pt x="90" y="370"/>
                  </a:cubicBezTo>
                  <a:cubicBezTo>
                    <a:pt x="108" y="379"/>
                    <a:pt x="134" y="388"/>
                    <a:pt x="152" y="388"/>
                  </a:cubicBezTo>
                  <a:cubicBezTo>
                    <a:pt x="179" y="388"/>
                    <a:pt x="206" y="379"/>
                    <a:pt x="233" y="361"/>
                  </a:cubicBezTo>
                  <a:lnTo>
                    <a:pt x="241" y="352"/>
                  </a:lnTo>
                  <a:lnTo>
                    <a:pt x="250" y="352"/>
                  </a:lnTo>
                  <a:lnTo>
                    <a:pt x="268" y="343"/>
                  </a:lnTo>
                  <a:lnTo>
                    <a:pt x="286" y="334"/>
                  </a:lnTo>
                  <a:cubicBezTo>
                    <a:pt x="295" y="316"/>
                    <a:pt x="304" y="307"/>
                    <a:pt x="313" y="298"/>
                  </a:cubicBezTo>
                  <a:cubicBezTo>
                    <a:pt x="313" y="280"/>
                    <a:pt x="322" y="272"/>
                    <a:pt x="331" y="254"/>
                  </a:cubicBezTo>
                  <a:lnTo>
                    <a:pt x="331" y="245"/>
                  </a:lnTo>
                  <a:cubicBezTo>
                    <a:pt x="331" y="236"/>
                    <a:pt x="331" y="218"/>
                    <a:pt x="331" y="200"/>
                  </a:cubicBezTo>
                  <a:cubicBezTo>
                    <a:pt x="331" y="200"/>
                    <a:pt x="331" y="191"/>
                    <a:pt x="331" y="191"/>
                  </a:cubicBezTo>
                  <a:cubicBezTo>
                    <a:pt x="331" y="182"/>
                    <a:pt x="331" y="182"/>
                    <a:pt x="331" y="173"/>
                  </a:cubicBezTo>
                  <a:cubicBezTo>
                    <a:pt x="331" y="155"/>
                    <a:pt x="331" y="138"/>
                    <a:pt x="331" y="120"/>
                  </a:cubicBezTo>
                  <a:cubicBezTo>
                    <a:pt x="322" y="93"/>
                    <a:pt x="313" y="66"/>
                    <a:pt x="304" y="48"/>
                  </a:cubicBezTo>
                  <a:cubicBezTo>
                    <a:pt x="269" y="14"/>
                    <a:pt x="224" y="1"/>
                    <a:pt x="180"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0" name="Google Shape;3670;p39"/>
            <p:cNvSpPr/>
            <p:nvPr/>
          </p:nvSpPr>
          <p:spPr>
            <a:xfrm rot="2831813">
              <a:off x="7784085" y="946199"/>
              <a:ext cx="44191" cy="45670"/>
            </a:xfrm>
            <a:custGeom>
              <a:avLst/>
              <a:gdLst/>
              <a:ahLst/>
              <a:cxnLst/>
              <a:rect l="l" t="t" r="r" b="b"/>
              <a:pathLst>
                <a:path w="448" h="463" extrusionOk="0">
                  <a:moveTo>
                    <a:pt x="233" y="1"/>
                  </a:moveTo>
                  <a:cubicBezTo>
                    <a:pt x="215" y="1"/>
                    <a:pt x="197" y="1"/>
                    <a:pt x="179" y="10"/>
                  </a:cubicBezTo>
                  <a:cubicBezTo>
                    <a:pt x="170" y="10"/>
                    <a:pt x="162" y="10"/>
                    <a:pt x="153" y="19"/>
                  </a:cubicBezTo>
                  <a:cubicBezTo>
                    <a:pt x="144" y="19"/>
                    <a:pt x="135" y="28"/>
                    <a:pt x="126" y="28"/>
                  </a:cubicBezTo>
                  <a:cubicBezTo>
                    <a:pt x="108" y="37"/>
                    <a:pt x="99" y="54"/>
                    <a:pt x="90" y="63"/>
                  </a:cubicBezTo>
                  <a:cubicBezTo>
                    <a:pt x="72" y="72"/>
                    <a:pt x="54" y="90"/>
                    <a:pt x="46" y="108"/>
                  </a:cubicBezTo>
                  <a:lnTo>
                    <a:pt x="37" y="126"/>
                  </a:lnTo>
                  <a:cubicBezTo>
                    <a:pt x="28" y="144"/>
                    <a:pt x="19" y="161"/>
                    <a:pt x="19" y="188"/>
                  </a:cubicBezTo>
                  <a:cubicBezTo>
                    <a:pt x="1" y="242"/>
                    <a:pt x="10" y="295"/>
                    <a:pt x="37" y="349"/>
                  </a:cubicBezTo>
                  <a:cubicBezTo>
                    <a:pt x="37" y="349"/>
                    <a:pt x="37" y="349"/>
                    <a:pt x="37" y="358"/>
                  </a:cubicBezTo>
                  <a:lnTo>
                    <a:pt x="63" y="385"/>
                  </a:lnTo>
                  <a:cubicBezTo>
                    <a:pt x="63" y="394"/>
                    <a:pt x="72" y="402"/>
                    <a:pt x="81" y="402"/>
                  </a:cubicBezTo>
                  <a:lnTo>
                    <a:pt x="99" y="420"/>
                  </a:lnTo>
                  <a:lnTo>
                    <a:pt x="126" y="429"/>
                  </a:lnTo>
                  <a:cubicBezTo>
                    <a:pt x="144" y="438"/>
                    <a:pt x="162" y="447"/>
                    <a:pt x="179" y="456"/>
                  </a:cubicBezTo>
                  <a:cubicBezTo>
                    <a:pt x="197" y="460"/>
                    <a:pt x="215" y="463"/>
                    <a:pt x="232" y="463"/>
                  </a:cubicBezTo>
                  <a:cubicBezTo>
                    <a:pt x="249" y="463"/>
                    <a:pt x="264" y="460"/>
                    <a:pt x="278" y="456"/>
                  </a:cubicBezTo>
                  <a:cubicBezTo>
                    <a:pt x="313" y="447"/>
                    <a:pt x="340" y="429"/>
                    <a:pt x="367" y="402"/>
                  </a:cubicBezTo>
                  <a:cubicBezTo>
                    <a:pt x="394" y="376"/>
                    <a:pt x="420" y="331"/>
                    <a:pt x="429" y="295"/>
                  </a:cubicBezTo>
                  <a:cubicBezTo>
                    <a:pt x="429" y="286"/>
                    <a:pt x="438" y="277"/>
                    <a:pt x="438" y="269"/>
                  </a:cubicBezTo>
                  <a:cubicBezTo>
                    <a:pt x="438" y="251"/>
                    <a:pt x="447" y="233"/>
                    <a:pt x="447" y="215"/>
                  </a:cubicBezTo>
                  <a:cubicBezTo>
                    <a:pt x="447" y="215"/>
                    <a:pt x="447" y="206"/>
                    <a:pt x="447" y="206"/>
                  </a:cubicBezTo>
                  <a:cubicBezTo>
                    <a:pt x="447" y="188"/>
                    <a:pt x="447" y="179"/>
                    <a:pt x="447" y="161"/>
                  </a:cubicBezTo>
                  <a:cubicBezTo>
                    <a:pt x="438" y="144"/>
                    <a:pt x="438" y="126"/>
                    <a:pt x="429" y="108"/>
                  </a:cubicBezTo>
                  <a:cubicBezTo>
                    <a:pt x="420" y="90"/>
                    <a:pt x="411" y="72"/>
                    <a:pt x="394" y="63"/>
                  </a:cubicBezTo>
                  <a:cubicBezTo>
                    <a:pt x="385" y="45"/>
                    <a:pt x="367" y="37"/>
                    <a:pt x="349" y="28"/>
                  </a:cubicBezTo>
                  <a:cubicBezTo>
                    <a:pt x="331" y="19"/>
                    <a:pt x="322" y="10"/>
                    <a:pt x="304" y="10"/>
                  </a:cubicBezTo>
                  <a:lnTo>
                    <a:pt x="295" y="10"/>
                  </a:lnTo>
                  <a:cubicBezTo>
                    <a:pt x="278" y="1"/>
                    <a:pt x="251" y="1"/>
                    <a:pt x="233"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1" name="Google Shape;3671;p39"/>
            <p:cNvSpPr/>
            <p:nvPr/>
          </p:nvSpPr>
          <p:spPr>
            <a:xfrm rot="2831813">
              <a:off x="7681497" y="914899"/>
              <a:ext cx="35314" cy="33044"/>
            </a:xfrm>
            <a:custGeom>
              <a:avLst/>
              <a:gdLst/>
              <a:ahLst/>
              <a:cxnLst/>
              <a:rect l="l" t="t" r="r" b="b"/>
              <a:pathLst>
                <a:path w="358" h="335" extrusionOk="0">
                  <a:moveTo>
                    <a:pt x="177" y="0"/>
                  </a:moveTo>
                  <a:cubicBezTo>
                    <a:pt x="167" y="0"/>
                    <a:pt x="156" y="2"/>
                    <a:pt x="143" y="7"/>
                  </a:cubicBezTo>
                  <a:cubicBezTo>
                    <a:pt x="134" y="7"/>
                    <a:pt x="116" y="16"/>
                    <a:pt x="107" y="25"/>
                  </a:cubicBezTo>
                  <a:lnTo>
                    <a:pt x="89" y="25"/>
                  </a:lnTo>
                  <a:lnTo>
                    <a:pt x="71" y="33"/>
                  </a:lnTo>
                  <a:lnTo>
                    <a:pt x="54" y="51"/>
                  </a:lnTo>
                  <a:cubicBezTo>
                    <a:pt x="45" y="60"/>
                    <a:pt x="36" y="69"/>
                    <a:pt x="27" y="87"/>
                  </a:cubicBezTo>
                  <a:lnTo>
                    <a:pt x="18" y="96"/>
                  </a:lnTo>
                  <a:lnTo>
                    <a:pt x="9" y="141"/>
                  </a:lnTo>
                  <a:cubicBezTo>
                    <a:pt x="0" y="158"/>
                    <a:pt x="0" y="176"/>
                    <a:pt x="9" y="203"/>
                  </a:cubicBezTo>
                  <a:cubicBezTo>
                    <a:pt x="0" y="212"/>
                    <a:pt x="9" y="230"/>
                    <a:pt x="18" y="239"/>
                  </a:cubicBezTo>
                  <a:cubicBezTo>
                    <a:pt x="18" y="257"/>
                    <a:pt x="36" y="274"/>
                    <a:pt x="45" y="292"/>
                  </a:cubicBezTo>
                  <a:lnTo>
                    <a:pt x="80" y="310"/>
                  </a:lnTo>
                  <a:lnTo>
                    <a:pt x="116" y="328"/>
                  </a:lnTo>
                  <a:cubicBezTo>
                    <a:pt x="125" y="332"/>
                    <a:pt x="136" y="335"/>
                    <a:pt x="147" y="335"/>
                  </a:cubicBezTo>
                  <a:cubicBezTo>
                    <a:pt x="159" y="335"/>
                    <a:pt x="170" y="332"/>
                    <a:pt x="179" y="328"/>
                  </a:cubicBezTo>
                  <a:cubicBezTo>
                    <a:pt x="196" y="328"/>
                    <a:pt x="223" y="319"/>
                    <a:pt x="241" y="310"/>
                  </a:cubicBezTo>
                  <a:lnTo>
                    <a:pt x="250" y="310"/>
                  </a:lnTo>
                  <a:lnTo>
                    <a:pt x="259" y="301"/>
                  </a:lnTo>
                  <a:cubicBezTo>
                    <a:pt x="268" y="292"/>
                    <a:pt x="286" y="283"/>
                    <a:pt x="295" y="274"/>
                  </a:cubicBezTo>
                  <a:cubicBezTo>
                    <a:pt x="304" y="266"/>
                    <a:pt x="312" y="248"/>
                    <a:pt x="321" y="239"/>
                  </a:cubicBezTo>
                  <a:lnTo>
                    <a:pt x="330" y="221"/>
                  </a:lnTo>
                  <a:cubicBezTo>
                    <a:pt x="348" y="212"/>
                    <a:pt x="348" y="185"/>
                    <a:pt x="348" y="167"/>
                  </a:cubicBezTo>
                  <a:cubicBezTo>
                    <a:pt x="357" y="150"/>
                    <a:pt x="357" y="141"/>
                    <a:pt x="348" y="123"/>
                  </a:cubicBezTo>
                  <a:cubicBezTo>
                    <a:pt x="348" y="105"/>
                    <a:pt x="348" y="87"/>
                    <a:pt x="330" y="69"/>
                  </a:cubicBezTo>
                  <a:lnTo>
                    <a:pt x="304" y="51"/>
                  </a:lnTo>
                  <a:lnTo>
                    <a:pt x="268" y="25"/>
                  </a:lnTo>
                  <a:cubicBezTo>
                    <a:pt x="250" y="16"/>
                    <a:pt x="232" y="7"/>
                    <a:pt x="205" y="7"/>
                  </a:cubicBezTo>
                  <a:cubicBezTo>
                    <a:pt x="196" y="2"/>
                    <a:pt x="188" y="0"/>
                    <a:pt x="177"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2" name="Google Shape;3672;p39"/>
            <p:cNvSpPr/>
            <p:nvPr/>
          </p:nvSpPr>
          <p:spPr>
            <a:xfrm rot="2831813">
              <a:off x="7612814" y="804083"/>
              <a:ext cx="34524" cy="33340"/>
            </a:xfrm>
            <a:custGeom>
              <a:avLst/>
              <a:gdLst/>
              <a:ahLst/>
              <a:cxnLst/>
              <a:rect l="l" t="t" r="r" b="b"/>
              <a:pathLst>
                <a:path w="350" h="338" extrusionOk="0">
                  <a:moveTo>
                    <a:pt x="175" y="0"/>
                  </a:moveTo>
                  <a:cubicBezTo>
                    <a:pt x="162" y="0"/>
                    <a:pt x="148" y="2"/>
                    <a:pt x="135" y="7"/>
                  </a:cubicBezTo>
                  <a:lnTo>
                    <a:pt x="126" y="7"/>
                  </a:lnTo>
                  <a:lnTo>
                    <a:pt x="81" y="25"/>
                  </a:lnTo>
                  <a:lnTo>
                    <a:pt x="55" y="51"/>
                  </a:lnTo>
                  <a:cubicBezTo>
                    <a:pt x="37" y="69"/>
                    <a:pt x="28" y="78"/>
                    <a:pt x="19" y="105"/>
                  </a:cubicBezTo>
                  <a:cubicBezTo>
                    <a:pt x="10" y="123"/>
                    <a:pt x="1" y="141"/>
                    <a:pt x="10" y="159"/>
                  </a:cubicBezTo>
                  <a:lnTo>
                    <a:pt x="10" y="176"/>
                  </a:lnTo>
                  <a:cubicBezTo>
                    <a:pt x="10" y="194"/>
                    <a:pt x="10" y="203"/>
                    <a:pt x="10" y="221"/>
                  </a:cubicBezTo>
                  <a:cubicBezTo>
                    <a:pt x="19" y="239"/>
                    <a:pt x="28" y="257"/>
                    <a:pt x="37" y="275"/>
                  </a:cubicBezTo>
                  <a:cubicBezTo>
                    <a:pt x="46" y="283"/>
                    <a:pt x="55" y="292"/>
                    <a:pt x="72" y="301"/>
                  </a:cubicBezTo>
                  <a:cubicBezTo>
                    <a:pt x="81" y="310"/>
                    <a:pt x="90" y="319"/>
                    <a:pt x="99" y="319"/>
                  </a:cubicBezTo>
                  <a:cubicBezTo>
                    <a:pt x="117" y="328"/>
                    <a:pt x="126" y="337"/>
                    <a:pt x="144" y="337"/>
                  </a:cubicBezTo>
                  <a:lnTo>
                    <a:pt x="206" y="337"/>
                  </a:lnTo>
                  <a:cubicBezTo>
                    <a:pt x="215" y="328"/>
                    <a:pt x="233" y="319"/>
                    <a:pt x="242" y="319"/>
                  </a:cubicBezTo>
                  <a:lnTo>
                    <a:pt x="251" y="310"/>
                  </a:lnTo>
                  <a:cubicBezTo>
                    <a:pt x="269" y="301"/>
                    <a:pt x="287" y="292"/>
                    <a:pt x="295" y="283"/>
                  </a:cubicBezTo>
                  <a:cubicBezTo>
                    <a:pt x="313" y="266"/>
                    <a:pt x="322" y="248"/>
                    <a:pt x="331" y="230"/>
                  </a:cubicBezTo>
                  <a:cubicBezTo>
                    <a:pt x="340" y="212"/>
                    <a:pt x="349" y="185"/>
                    <a:pt x="349" y="167"/>
                  </a:cubicBezTo>
                  <a:lnTo>
                    <a:pt x="349" y="123"/>
                  </a:lnTo>
                  <a:cubicBezTo>
                    <a:pt x="340" y="105"/>
                    <a:pt x="322" y="96"/>
                    <a:pt x="313" y="78"/>
                  </a:cubicBezTo>
                  <a:cubicBezTo>
                    <a:pt x="304" y="69"/>
                    <a:pt x="295" y="60"/>
                    <a:pt x="287" y="51"/>
                  </a:cubicBezTo>
                  <a:cubicBezTo>
                    <a:pt x="269" y="25"/>
                    <a:pt x="242" y="16"/>
                    <a:pt x="215" y="7"/>
                  </a:cubicBezTo>
                  <a:cubicBezTo>
                    <a:pt x="202" y="2"/>
                    <a:pt x="188" y="0"/>
                    <a:pt x="175"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3" name="Google Shape;3673;p39"/>
            <p:cNvSpPr/>
            <p:nvPr/>
          </p:nvSpPr>
          <p:spPr>
            <a:xfrm rot="2831813">
              <a:off x="7726722" y="742018"/>
              <a:ext cx="33538" cy="32650"/>
            </a:xfrm>
            <a:custGeom>
              <a:avLst/>
              <a:gdLst/>
              <a:ahLst/>
              <a:cxnLst/>
              <a:rect l="l" t="t" r="r" b="b"/>
              <a:pathLst>
                <a:path w="340" h="331" extrusionOk="0">
                  <a:moveTo>
                    <a:pt x="179" y="1"/>
                  </a:moveTo>
                  <a:cubicBezTo>
                    <a:pt x="134" y="1"/>
                    <a:pt x="98" y="18"/>
                    <a:pt x="72" y="45"/>
                  </a:cubicBezTo>
                  <a:lnTo>
                    <a:pt x="63" y="54"/>
                  </a:lnTo>
                  <a:lnTo>
                    <a:pt x="36" y="90"/>
                  </a:lnTo>
                  <a:lnTo>
                    <a:pt x="27" y="99"/>
                  </a:lnTo>
                  <a:cubicBezTo>
                    <a:pt x="18" y="108"/>
                    <a:pt x="18" y="125"/>
                    <a:pt x="9" y="143"/>
                  </a:cubicBezTo>
                  <a:cubicBezTo>
                    <a:pt x="9" y="152"/>
                    <a:pt x="9" y="170"/>
                    <a:pt x="0" y="179"/>
                  </a:cubicBezTo>
                  <a:cubicBezTo>
                    <a:pt x="0" y="206"/>
                    <a:pt x="9" y="224"/>
                    <a:pt x="18" y="242"/>
                  </a:cubicBezTo>
                  <a:cubicBezTo>
                    <a:pt x="18" y="250"/>
                    <a:pt x="27" y="268"/>
                    <a:pt x="36" y="277"/>
                  </a:cubicBezTo>
                  <a:cubicBezTo>
                    <a:pt x="45" y="295"/>
                    <a:pt x="63" y="304"/>
                    <a:pt x="81" y="313"/>
                  </a:cubicBezTo>
                  <a:lnTo>
                    <a:pt x="116" y="331"/>
                  </a:lnTo>
                  <a:lnTo>
                    <a:pt x="161" y="331"/>
                  </a:lnTo>
                  <a:cubicBezTo>
                    <a:pt x="179" y="331"/>
                    <a:pt x="206" y="331"/>
                    <a:pt x="223" y="322"/>
                  </a:cubicBezTo>
                  <a:cubicBezTo>
                    <a:pt x="241" y="313"/>
                    <a:pt x="259" y="304"/>
                    <a:pt x="268" y="286"/>
                  </a:cubicBezTo>
                  <a:lnTo>
                    <a:pt x="286" y="268"/>
                  </a:lnTo>
                  <a:lnTo>
                    <a:pt x="295" y="268"/>
                  </a:lnTo>
                  <a:cubicBezTo>
                    <a:pt x="304" y="259"/>
                    <a:pt x="313" y="242"/>
                    <a:pt x="322" y="224"/>
                  </a:cubicBezTo>
                  <a:cubicBezTo>
                    <a:pt x="330" y="215"/>
                    <a:pt x="330" y="206"/>
                    <a:pt x="339" y="188"/>
                  </a:cubicBezTo>
                  <a:lnTo>
                    <a:pt x="339" y="179"/>
                  </a:lnTo>
                  <a:lnTo>
                    <a:pt x="339" y="134"/>
                  </a:lnTo>
                  <a:cubicBezTo>
                    <a:pt x="339" y="117"/>
                    <a:pt x="339" y="99"/>
                    <a:pt x="330" y="81"/>
                  </a:cubicBezTo>
                  <a:cubicBezTo>
                    <a:pt x="322" y="72"/>
                    <a:pt x="313" y="63"/>
                    <a:pt x="304" y="54"/>
                  </a:cubicBezTo>
                  <a:cubicBezTo>
                    <a:pt x="295" y="36"/>
                    <a:pt x="277" y="27"/>
                    <a:pt x="259" y="18"/>
                  </a:cubicBezTo>
                  <a:lnTo>
                    <a:pt x="223" y="1"/>
                  </a:ln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4" name="Google Shape;3674;p39"/>
            <p:cNvSpPr/>
            <p:nvPr/>
          </p:nvSpPr>
          <p:spPr>
            <a:xfrm rot="2831813">
              <a:off x="7601931" y="785767"/>
              <a:ext cx="69542" cy="60959"/>
            </a:xfrm>
            <a:custGeom>
              <a:avLst/>
              <a:gdLst/>
              <a:ahLst/>
              <a:cxnLst/>
              <a:rect l="l" t="t" r="r" b="b"/>
              <a:pathLst>
                <a:path w="705" h="618" extrusionOk="0">
                  <a:moveTo>
                    <a:pt x="131" y="553"/>
                  </a:moveTo>
                  <a:cubicBezTo>
                    <a:pt x="141" y="562"/>
                    <a:pt x="152" y="571"/>
                    <a:pt x="163" y="580"/>
                  </a:cubicBezTo>
                  <a:cubicBezTo>
                    <a:pt x="151" y="571"/>
                    <a:pt x="141" y="562"/>
                    <a:pt x="131" y="553"/>
                  </a:cubicBezTo>
                  <a:close/>
                  <a:moveTo>
                    <a:pt x="163" y="580"/>
                  </a:moveTo>
                  <a:cubicBezTo>
                    <a:pt x="166" y="581"/>
                    <a:pt x="169" y="583"/>
                    <a:pt x="172" y="585"/>
                  </a:cubicBezTo>
                  <a:lnTo>
                    <a:pt x="172" y="585"/>
                  </a:lnTo>
                  <a:cubicBezTo>
                    <a:pt x="169" y="583"/>
                    <a:pt x="166" y="581"/>
                    <a:pt x="163" y="580"/>
                  </a:cubicBezTo>
                  <a:close/>
                  <a:moveTo>
                    <a:pt x="356" y="0"/>
                  </a:moveTo>
                  <a:cubicBezTo>
                    <a:pt x="325" y="0"/>
                    <a:pt x="293" y="6"/>
                    <a:pt x="261" y="17"/>
                  </a:cubicBezTo>
                  <a:cubicBezTo>
                    <a:pt x="181" y="44"/>
                    <a:pt x="118" y="98"/>
                    <a:pt x="74" y="169"/>
                  </a:cubicBezTo>
                  <a:cubicBezTo>
                    <a:pt x="0" y="291"/>
                    <a:pt x="24" y="451"/>
                    <a:pt x="131" y="553"/>
                  </a:cubicBezTo>
                  <a:lnTo>
                    <a:pt x="131" y="553"/>
                  </a:lnTo>
                  <a:cubicBezTo>
                    <a:pt x="86" y="509"/>
                    <a:pt x="56" y="451"/>
                    <a:pt x="56" y="392"/>
                  </a:cubicBezTo>
                  <a:cubicBezTo>
                    <a:pt x="47" y="321"/>
                    <a:pt x="65" y="240"/>
                    <a:pt x="109" y="178"/>
                  </a:cubicBezTo>
                  <a:cubicBezTo>
                    <a:pt x="164" y="81"/>
                    <a:pt x="245" y="41"/>
                    <a:pt x="328" y="41"/>
                  </a:cubicBezTo>
                  <a:cubicBezTo>
                    <a:pt x="516" y="41"/>
                    <a:pt x="705" y="252"/>
                    <a:pt x="556" y="464"/>
                  </a:cubicBezTo>
                  <a:cubicBezTo>
                    <a:pt x="511" y="526"/>
                    <a:pt x="457" y="580"/>
                    <a:pt x="386" y="606"/>
                  </a:cubicBezTo>
                  <a:cubicBezTo>
                    <a:pt x="362" y="612"/>
                    <a:pt x="337" y="615"/>
                    <a:pt x="310" y="615"/>
                  </a:cubicBezTo>
                  <a:cubicBezTo>
                    <a:pt x="262" y="615"/>
                    <a:pt x="213" y="605"/>
                    <a:pt x="172" y="585"/>
                  </a:cubicBezTo>
                  <a:lnTo>
                    <a:pt x="172" y="585"/>
                  </a:lnTo>
                  <a:cubicBezTo>
                    <a:pt x="216" y="607"/>
                    <a:pt x="262" y="617"/>
                    <a:pt x="307" y="617"/>
                  </a:cubicBezTo>
                  <a:cubicBezTo>
                    <a:pt x="410" y="617"/>
                    <a:pt x="510" y="563"/>
                    <a:pt x="565" y="472"/>
                  </a:cubicBezTo>
                  <a:cubicBezTo>
                    <a:pt x="609" y="410"/>
                    <a:pt x="636" y="330"/>
                    <a:pt x="627" y="249"/>
                  </a:cubicBezTo>
                  <a:cubicBezTo>
                    <a:pt x="613" y="104"/>
                    <a:pt x="492" y="0"/>
                    <a:pt x="35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75" name="Google Shape;3675;p39"/>
            <p:cNvSpPr/>
            <p:nvPr/>
          </p:nvSpPr>
          <p:spPr>
            <a:xfrm rot="2831813">
              <a:off x="7701857" y="707710"/>
              <a:ext cx="86311" cy="78419"/>
            </a:xfrm>
            <a:custGeom>
              <a:avLst/>
              <a:gdLst/>
              <a:ahLst/>
              <a:cxnLst/>
              <a:rect l="l" t="t" r="r" b="b"/>
              <a:pathLst>
                <a:path w="875" h="795" extrusionOk="0">
                  <a:moveTo>
                    <a:pt x="96" y="644"/>
                  </a:moveTo>
                  <a:lnTo>
                    <a:pt x="96" y="644"/>
                  </a:lnTo>
                  <a:cubicBezTo>
                    <a:pt x="120" y="683"/>
                    <a:pt x="152" y="716"/>
                    <a:pt x="191" y="742"/>
                  </a:cubicBezTo>
                  <a:cubicBezTo>
                    <a:pt x="153" y="714"/>
                    <a:pt x="121" y="681"/>
                    <a:pt x="96" y="644"/>
                  </a:cubicBezTo>
                  <a:close/>
                  <a:moveTo>
                    <a:pt x="191" y="742"/>
                  </a:moveTo>
                  <a:lnTo>
                    <a:pt x="191" y="742"/>
                  </a:lnTo>
                  <a:cubicBezTo>
                    <a:pt x="230" y="766"/>
                    <a:pt x="272" y="781"/>
                    <a:pt x="314" y="788"/>
                  </a:cubicBezTo>
                  <a:lnTo>
                    <a:pt x="314" y="788"/>
                  </a:lnTo>
                  <a:cubicBezTo>
                    <a:pt x="272" y="780"/>
                    <a:pt x="230" y="765"/>
                    <a:pt x="191" y="742"/>
                  </a:cubicBezTo>
                  <a:close/>
                  <a:moveTo>
                    <a:pt x="437" y="1"/>
                  </a:moveTo>
                  <a:cubicBezTo>
                    <a:pt x="400" y="1"/>
                    <a:pt x="362" y="6"/>
                    <a:pt x="324" y="19"/>
                  </a:cubicBezTo>
                  <a:cubicBezTo>
                    <a:pt x="226" y="55"/>
                    <a:pt x="137" y="117"/>
                    <a:pt x="83" y="207"/>
                  </a:cubicBezTo>
                  <a:cubicBezTo>
                    <a:pt x="0" y="345"/>
                    <a:pt x="9" y="516"/>
                    <a:pt x="96" y="644"/>
                  </a:cubicBezTo>
                  <a:lnTo>
                    <a:pt x="96" y="644"/>
                  </a:lnTo>
                  <a:cubicBezTo>
                    <a:pt x="69" y="601"/>
                    <a:pt x="52" y="552"/>
                    <a:pt x="48" y="501"/>
                  </a:cubicBezTo>
                  <a:cubicBezTo>
                    <a:pt x="30" y="403"/>
                    <a:pt x="57" y="305"/>
                    <a:pt x="110" y="224"/>
                  </a:cubicBezTo>
                  <a:cubicBezTo>
                    <a:pt x="185" y="107"/>
                    <a:pt x="290" y="58"/>
                    <a:pt x="395" y="58"/>
                  </a:cubicBezTo>
                  <a:cubicBezTo>
                    <a:pt x="638" y="58"/>
                    <a:pt x="874" y="324"/>
                    <a:pt x="699" y="599"/>
                  </a:cubicBezTo>
                  <a:cubicBezTo>
                    <a:pt x="646" y="680"/>
                    <a:pt x="574" y="742"/>
                    <a:pt x="476" y="778"/>
                  </a:cubicBezTo>
                  <a:cubicBezTo>
                    <a:pt x="441" y="787"/>
                    <a:pt x="406" y="792"/>
                    <a:pt x="371" y="792"/>
                  </a:cubicBezTo>
                  <a:cubicBezTo>
                    <a:pt x="352" y="792"/>
                    <a:pt x="333" y="791"/>
                    <a:pt x="314" y="788"/>
                  </a:cubicBezTo>
                  <a:lnTo>
                    <a:pt x="314" y="788"/>
                  </a:lnTo>
                  <a:cubicBezTo>
                    <a:pt x="338" y="792"/>
                    <a:pt x="362" y="795"/>
                    <a:pt x="387" y="795"/>
                  </a:cubicBezTo>
                  <a:cubicBezTo>
                    <a:pt x="519" y="795"/>
                    <a:pt x="646" y="727"/>
                    <a:pt x="717" y="608"/>
                  </a:cubicBezTo>
                  <a:cubicBezTo>
                    <a:pt x="780" y="528"/>
                    <a:pt x="806" y="421"/>
                    <a:pt x="789" y="314"/>
                  </a:cubicBezTo>
                  <a:cubicBezTo>
                    <a:pt x="766" y="130"/>
                    <a:pt x="611" y="1"/>
                    <a:pt x="437" y="1"/>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76" name="Google Shape;3676;p39"/>
            <p:cNvSpPr/>
            <p:nvPr/>
          </p:nvSpPr>
          <p:spPr>
            <a:xfrm rot="2831813">
              <a:off x="8068718" y="908114"/>
              <a:ext cx="127839" cy="111167"/>
            </a:xfrm>
            <a:custGeom>
              <a:avLst/>
              <a:gdLst/>
              <a:ahLst/>
              <a:cxnLst/>
              <a:rect l="l" t="t" r="r" b="b"/>
              <a:pathLst>
                <a:path w="1296" h="1127" extrusionOk="0">
                  <a:moveTo>
                    <a:pt x="631" y="1"/>
                  </a:moveTo>
                  <a:cubicBezTo>
                    <a:pt x="582" y="1"/>
                    <a:pt x="532" y="8"/>
                    <a:pt x="483" y="22"/>
                  </a:cubicBezTo>
                  <a:cubicBezTo>
                    <a:pt x="188" y="94"/>
                    <a:pt x="1" y="397"/>
                    <a:pt x="72" y="700"/>
                  </a:cubicBezTo>
                  <a:cubicBezTo>
                    <a:pt x="99" y="843"/>
                    <a:pt x="188" y="968"/>
                    <a:pt x="313" y="1040"/>
                  </a:cubicBezTo>
                  <a:cubicBezTo>
                    <a:pt x="188" y="959"/>
                    <a:pt x="108" y="834"/>
                    <a:pt x="81" y="700"/>
                  </a:cubicBezTo>
                  <a:cubicBezTo>
                    <a:pt x="54" y="558"/>
                    <a:pt x="90" y="415"/>
                    <a:pt x="170" y="290"/>
                  </a:cubicBezTo>
                  <a:cubicBezTo>
                    <a:pt x="284" y="126"/>
                    <a:pt x="437" y="58"/>
                    <a:pt x="588" y="58"/>
                  </a:cubicBezTo>
                  <a:cubicBezTo>
                    <a:pt x="948" y="58"/>
                    <a:pt x="1296" y="446"/>
                    <a:pt x="1063" y="861"/>
                  </a:cubicBezTo>
                  <a:cubicBezTo>
                    <a:pt x="983" y="977"/>
                    <a:pt x="867" y="1066"/>
                    <a:pt x="724" y="1102"/>
                  </a:cubicBezTo>
                  <a:cubicBezTo>
                    <a:pt x="677" y="1114"/>
                    <a:pt x="631" y="1120"/>
                    <a:pt x="585" y="1120"/>
                  </a:cubicBezTo>
                  <a:cubicBezTo>
                    <a:pt x="490" y="1120"/>
                    <a:pt x="398" y="1094"/>
                    <a:pt x="313" y="1040"/>
                  </a:cubicBezTo>
                  <a:lnTo>
                    <a:pt x="313" y="1040"/>
                  </a:lnTo>
                  <a:cubicBezTo>
                    <a:pt x="402" y="1097"/>
                    <a:pt x="499" y="1127"/>
                    <a:pt x="599" y="1127"/>
                  </a:cubicBezTo>
                  <a:cubicBezTo>
                    <a:pt x="641" y="1127"/>
                    <a:pt x="682" y="1121"/>
                    <a:pt x="724" y="1111"/>
                  </a:cubicBezTo>
                  <a:cubicBezTo>
                    <a:pt x="867" y="1075"/>
                    <a:pt x="992" y="995"/>
                    <a:pt x="1081" y="870"/>
                  </a:cubicBezTo>
                  <a:cubicBezTo>
                    <a:pt x="1161" y="745"/>
                    <a:pt x="1188" y="593"/>
                    <a:pt x="1161" y="451"/>
                  </a:cubicBezTo>
                  <a:cubicBezTo>
                    <a:pt x="1134" y="299"/>
                    <a:pt x="1045" y="165"/>
                    <a:pt x="920" y="85"/>
                  </a:cubicBezTo>
                  <a:cubicBezTo>
                    <a:pt x="830" y="30"/>
                    <a:pt x="732" y="1"/>
                    <a:pt x="631" y="1"/>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77" name="Google Shape;3677;p39"/>
            <p:cNvSpPr/>
            <p:nvPr/>
          </p:nvSpPr>
          <p:spPr>
            <a:xfrm rot="2831813">
              <a:off x="8037212" y="1083891"/>
              <a:ext cx="105842" cy="93905"/>
            </a:xfrm>
            <a:custGeom>
              <a:avLst/>
              <a:gdLst/>
              <a:ahLst/>
              <a:cxnLst/>
              <a:rect l="l" t="t" r="r" b="b"/>
              <a:pathLst>
                <a:path w="1073" h="952" extrusionOk="0">
                  <a:moveTo>
                    <a:pt x="28" y="592"/>
                  </a:moveTo>
                  <a:cubicBezTo>
                    <a:pt x="46" y="716"/>
                    <a:pt x="108" y="823"/>
                    <a:pt x="215" y="886"/>
                  </a:cubicBezTo>
                  <a:cubicBezTo>
                    <a:pt x="117" y="823"/>
                    <a:pt x="46" y="716"/>
                    <a:pt x="28" y="592"/>
                  </a:cubicBezTo>
                  <a:close/>
                  <a:moveTo>
                    <a:pt x="503" y="0"/>
                  </a:moveTo>
                  <a:cubicBezTo>
                    <a:pt x="461" y="0"/>
                    <a:pt x="418" y="6"/>
                    <a:pt x="376" y="20"/>
                  </a:cubicBezTo>
                  <a:cubicBezTo>
                    <a:pt x="251" y="56"/>
                    <a:pt x="153" y="136"/>
                    <a:pt x="90" y="243"/>
                  </a:cubicBezTo>
                  <a:cubicBezTo>
                    <a:pt x="28" y="350"/>
                    <a:pt x="1" y="475"/>
                    <a:pt x="28" y="591"/>
                  </a:cubicBezTo>
                  <a:cubicBezTo>
                    <a:pt x="19" y="475"/>
                    <a:pt x="46" y="359"/>
                    <a:pt x="108" y="261"/>
                  </a:cubicBezTo>
                  <a:cubicBezTo>
                    <a:pt x="198" y="97"/>
                    <a:pt x="334" y="30"/>
                    <a:pt x="468" y="30"/>
                  </a:cubicBezTo>
                  <a:cubicBezTo>
                    <a:pt x="773" y="30"/>
                    <a:pt x="1072" y="373"/>
                    <a:pt x="831" y="707"/>
                  </a:cubicBezTo>
                  <a:cubicBezTo>
                    <a:pt x="769" y="814"/>
                    <a:pt x="670" y="895"/>
                    <a:pt x="563" y="930"/>
                  </a:cubicBezTo>
                  <a:cubicBezTo>
                    <a:pt x="523" y="943"/>
                    <a:pt x="483" y="949"/>
                    <a:pt x="442" y="949"/>
                  </a:cubicBezTo>
                  <a:cubicBezTo>
                    <a:pt x="364" y="949"/>
                    <a:pt x="286" y="927"/>
                    <a:pt x="215" y="886"/>
                  </a:cubicBezTo>
                  <a:lnTo>
                    <a:pt x="215" y="886"/>
                  </a:lnTo>
                  <a:cubicBezTo>
                    <a:pt x="284" y="930"/>
                    <a:pt x="366" y="951"/>
                    <a:pt x="448" y="951"/>
                  </a:cubicBezTo>
                  <a:cubicBezTo>
                    <a:pt x="484" y="951"/>
                    <a:pt x="520" y="947"/>
                    <a:pt x="554" y="939"/>
                  </a:cubicBezTo>
                  <a:cubicBezTo>
                    <a:pt x="679" y="904"/>
                    <a:pt x="777" y="832"/>
                    <a:pt x="849" y="725"/>
                  </a:cubicBezTo>
                  <a:cubicBezTo>
                    <a:pt x="920" y="627"/>
                    <a:pt x="947" y="502"/>
                    <a:pt x="929" y="377"/>
                  </a:cubicBezTo>
                  <a:cubicBezTo>
                    <a:pt x="900" y="155"/>
                    <a:pt x="710" y="0"/>
                    <a:pt x="503"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78" name="Google Shape;3678;p39"/>
            <p:cNvSpPr/>
            <p:nvPr/>
          </p:nvSpPr>
          <p:spPr>
            <a:xfrm rot="2831813">
              <a:off x="7759414" y="909423"/>
              <a:ext cx="105744" cy="103079"/>
            </a:xfrm>
            <a:custGeom>
              <a:avLst/>
              <a:gdLst/>
              <a:ahLst/>
              <a:cxnLst/>
              <a:rect l="l" t="t" r="r" b="b"/>
              <a:pathLst>
                <a:path w="1072" h="1045" extrusionOk="0">
                  <a:moveTo>
                    <a:pt x="251" y="973"/>
                  </a:moveTo>
                  <a:lnTo>
                    <a:pt x="251" y="973"/>
                  </a:lnTo>
                  <a:cubicBezTo>
                    <a:pt x="297" y="1002"/>
                    <a:pt x="346" y="1021"/>
                    <a:pt x="397" y="1032"/>
                  </a:cubicBezTo>
                  <a:lnTo>
                    <a:pt x="397" y="1032"/>
                  </a:lnTo>
                  <a:cubicBezTo>
                    <a:pt x="346" y="1021"/>
                    <a:pt x="296" y="1001"/>
                    <a:pt x="251" y="973"/>
                  </a:cubicBezTo>
                  <a:close/>
                  <a:moveTo>
                    <a:pt x="581" y="1"/>
                  </a:moveTo>
                  <a:cubicBezTo>
                    <a:pt x="531" y="1"/>
                    <a:pt x="480" y="9"/>
                    <a:pt x="429" y="27"/>
                  </a:cubicBezTo>
                  <a:cubicBezTo>
                    <a:pt x="161" y="107"/>
                    <a:pt x="1" y="375"/>
                    <a:pt x="45" y="652"/>
                  </a:cubicBezTo>
                  <a:cubicBezTo>
                    <a:pt x="63" y="786"/>
                    <a:pt x="143" y="902"/>
                    <a:pt x="251" y="973"/>
                  </a:cubicBezTo>
                  <a:cubicBezTo>
                    <a:pt x="143" y="902"/>
                    <a:pt x="72" y="786"/>
                    <a:pt x="54" y="661"/>
                  </a:cubicBezTo>
                  <a:cubicBezTo>
                    <a:pt x="36" y="527"/>
                    <a:pt x="63" y="393"/>
                    <a:pt x="135" y="286"/>
                  </a:cubicBezTo>
                  <a:cubicBezTo>
                    <a:pt x="206" y="179"/>
                    <a:pt x="313" y="98"/>
                    <a:pt x="438" y="63"/>
                  </a:cubicBezTo>
                  <a:cubicBezTo>
                    <a:pt x="478" y="51"/>
                    <a:pt x="519" y="46"/>
                    <a:pt x="559" y="46"/>
                  </a:cubicBezTo>
                  <a:cubicBezTo>
                    <a:pt x="768" y="46"/>
                    <a:pt x="963" y="195"/>
                    <a:pt x="1000" y="420"/>
                  </a:cubicBezTo>
                  <a:cubicBezTo>
                    <a:pt x="1036" y="678"/>
                    <a:pt x="884" y="937"/>
                    <a:pt x="634" y="1018"/>
                  </a:cubicBezTo>
                  <a:cubicBezTo>
                    <a:pt x="585" y="1034"/>
                    <a:pt x="536" y="1042"/>
                    <a:pt x="488" y="1042"/>
                  </a:cubicBezTo>
                  <a:cubicBezTo>
                    <a:pt x="457" y="1042"/>
                    <a:pt x="427" y="1039"/>
                    <a:pt x="397" y="1032"/>
                  </a:cubicBezTo>
                  <a:lnTo>
                    <a:pt x="397" y="1032"/>
                  </a:lnTo>
                  <a:cubicBezTo>
                    <a:pt x="433" y="1040"/>
                    <a:pt x="469" y="1044"/>
                    <a:pt x="505" y="1044"/>
                  </a:cubicBezTo>
                  <a:cubicBezTo>
                    <a:pt x="549" y="1044"/>
                    <a:pt x="593" y="1038"/>
                    <a:pt x="634" y="1026"/>
                  </a:cubicBezTo>
                  <a:cubicBezTo>
                    <a:pt x="902" y="946"/>
                    <a:pt x="1072" y="687"/>
                    <a:pt x="1045" y="411"/>
                  </a:cubicBezTo>
                  <a:cubicBezTo>
                    <a:pt x="1008" y="170"/>
                    <a:pt x="805" y="1"/>
                    <a:pt x="581" y="1"/>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79" name="Google Shape;3679;p39"/>
            <p:cNvSpPr/>
            <p:nvPr/>
          </p:nvSpPr>
          <p:spPr>
            <a:xfrm rot="2831813">
              <a:off x="7776705" y="1104337"/>
              <a:ext cx="93413" cy="84534"/>
            </a:xfrm>
            <a:custGeom>
              <a:avLst/>
              <a:gdLst/>
              <a:ahLst/>
              <a:cxnLst/>
              <a:rect l="l" t="t" r="r" b="b"/>
              <a:pathLst>
                <a:path w="947" h="857" extrusionOk="0">
                  <a:moveTo>
                    <a:pt x="56" y="623"/>
                  </a:moveTo>
                  <a:cubicBezTo>
                    <a:pt x="83" y="696"/>
                    <a:pt x="131" y="759"/>
                    <a:pt x="203" y="799"/>
                  </a:cubicBezTo>
                  <a:cubicBezTo>
                    <a:pt x="136" y="754"/>
                    <a:pt x="87" y="693"/>
                    <a:pt x="56" y="623"/>
                  </a:cubicBezTo>
                  <a:close/>
                  <a:moveTo>
                    <a:pt x="203" y="799"/>
                  </a:moveTo>
                  <a:lnTo>
                    <a:pt x="203" y="799"/>
                  </a:lnTo>
                  <a:cubicBezTo>
                    <a:pt x="256" y="836"/>
                    <a:pt x="316" y="854"/>
                    <a:pt x="378" y="855"/>
                  </a:cubicBezTo>
                  <a:lnTo>
                    <a:pt x="378" y="855"/>
                  </a:lnTo>
                  <a:cubicBezTo>
                    <a:pt x="318" y="850"/>
                    <a:pt x="258" y="831"/>
                    <a:pt x="203" y="799"/>
                  </a:cubicBezTo>
                  <a:close/>
                  <a:moveTo>
                    <a:pt x="473" y="0"/>
                  </a:moveTo>
                  <a:cubicBezTo>
                    <a:pt x="431" y="0"/>
                    <a:pt x="388" y="7"/>
                    <a:pt x="346" y="22"/>
                  </a:cubicBezTo>
                  <a:cubicBezTo>
                    <a:pt x="239" y="58"/>
                    <a:pt x="141" y="129"/>
                    <a:pt x="87" y="227"/>
                  </a:cubicBezTo>
                  <a:cubicBezTo>
                    <a:pt x="7" y="348"/>
                    <a:pt x="0" y="498"/>
                    <a:pt x="56" y="623"/>
                  </a:cubicBezTo>
                  <a:lnTo>
                    <a:pt x="56" y="623"/>
                  </a:lnTo>
                  <a:cubicBezTo>
                    <a:pt x="46" y="597"/>
                    <a:pt x="38" y="568"/>
                    <a:pt x="34" y="540"/>
                  </a:cubicBezTo>
                  <a:cubicBezTo>
                    <a:pt x="25" y="433"/>
                    <a:pt x="43" y="326"/>
                    <a:pt x="105" y="236"/>
                  </a:cubicBezTo>
                  <a:cubicBezTo>
                    <a:pt x="186" y="104"/>
                    <a:pt x="303" y="49"/>
                    <a:pt x="418" y="49"/>
                  </a:cubicBezTo>
                  <a:cubicBezTo>
                    <a:pt x="685" y="49"/>
                    <a:pt x="947" y="342"/>
                    <a:pt x="748" y="647"/>
                  </a:cubicBezTo>
                  <a:cubicBezTo>
                    <a:pt x="694" y="736"/>
                    <a:pt x="605" y="807"/>
                    <a:pt x="507" y="834"/>
                  </a:cubicBezTo>
                  <a:cubicBezTo>
                    <a:pt x="465" y="848"/>
                    <a:pt x="424" y="855"/>
                    <a:pt x="384" y="855"/>
                  </a:cubicBezTo>
                  <a:cubicBezTo>
                    <a:pt x="382" y="855"/>
                    <a:pt x="380" y="855"/>
                    <a:pt x="378" y="855"/>
                  </a:cubicBezTo>
                  <a:lnTo>
                    <a:pt x="378" y="855"/>
                  </a:lnTo>
                  <a:cubicBezTo>
                    <a:pt x="390" y="856"/>
                    <a:pt x="402" y="857"/>
                    <a:pt x="415" y="857"/>
                  </a:cubicBezTo>
                  <a:cubicBezTo>
                    <a:pt x="555" y="857"/>
                    <a:pt x="692" y="785"/>
                    <a:pt x="774" y="656"/>
                  </a:cubicBezTo>
                  <a:cubicBezTo>
                    <a:pt x="837" y="567"/>
                    <a:pt x="864" y="450"/>
                    <a:pt x="846" y="343"/>
                  </a:cubicBezTo>
                  <a:cubicBezTo>
                    <a:pt x="824" y="139"/>
                    <a:pt x="659" y="0"/>
                    <a:pt x="473"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0" name="Google Shape;3680;p39"/>
            <p:cNvSpPr/>
            <p:nvPr/>
          </p:nvSpPr>
          <p:spPr>
            <a:xfrm rot="2831813">
              <a:off x="7665515" y="892241"/>
              <a:ext cx="76447" cy="67075"/>
            </a:xfrm>
            <a:custGeom>
              <a:avLst/>
              <a:gdLst/>
              <a:ahLst/>
              <a:cxnLst/>
              <a:rect l="l" t="t" r="r" b="b"/>
              <a:pathLst>
                <a:path w="775" h="680" extrusionOk="0">
                  <a:moveTo>
                    <a:pt x="400" y="0"/>
                  </a:moveTo>
                  <a:cubicBezTo>
                    <a:pt x="365" y="0"/>
                    <a:pt x="330" y="7"/>
                    <a:pt x="295" y="21"/>
                  </a:cubicBezTo>
                  <a:cubicBezTo>
                    <a:pt x="206" y="47"/>
                    <a:pt x="135" y="101"/>
                    <a:pt x="90" y="181"/>
                  </a:cubicBezTo>
                  <a:cubicBezTo>
                    <a:pt x="1" y="333"/>
                    <a:pt x="36" y="529"/>
                    <a:pt x="188" y="636"/>
                  </a:cubicBezTo>
                  <a:cubicBezTo>
                    <a:pt x="117" y="583"/>
                    <a:pt x="72" y="511"/>
                    <a:pt x="54" y="431"/>
                  </a:cubicBezTo>
                  <a:cubicBezTo>
                    <a:pt x="45" y="342"/>
                    <a:pt x="72" y="262"/>
                    <a:pt x="117" y="199"/>
                  </a:cubicBezTo>
                  <a:cubicBezTo>
                    <a:pt x="179" y="90"/>
                    <a:pt x="272" y="45"/>
                    <a:pt x="364" y="45"/>
                  </a:cubicBezTo>
                  <a:cubicBezTo>
                    <a:pt x="572" y="45"/>
                    <a:pt x="775" y="276"/>
                    <a:pt x="608" y="511"/>
                  </a:cubicBezTo>
                  <a:cubicBezTo>
                    <a:pt x="572" y="583"/>
                    <a:pt x="500" y="636"/>
                    <a:pt x="429" y="663"/>
                  </a:cubicBezTo>
                  <a:cubicBezTo>
                    <a:pt x="402" y="672"/>
                    <a:pt x="375" y="676"/>
                    <a:pt x="347" y="676"/>
                  </a:cubicBezTo>
                  <a:cubicBezTo>
                    <a:pt x="291" y="676"/>
                    <a:pt x="236" y="660"/>
                    <a:pt x="188" y="636"/>
                  </a:cubicBezTo>
                  <a:lnTo>
                    <a:pt x="188" y="636"/>
                  </a:lnTo>
                  <a:cubicBezTo>
                    <a:pt x="238" y="666"/>
                    <a:pt x="293" y="680"/>
                    <a:pt x="347" y="680"/>
                  </a:cubicBezTo>
                  <a:cubicBezTo>
                    <a:pt x="459" y="680"/>
                    <a:pt x="569" y="622"/>
                    <a:pt x="634" y="520"/>
                  </a:cubicBezTo>
                  <a:cubicBezTo>
                    <a:pt x="688" y="449"/>
                    <a:pt x="706" y="360"/>
                    <a:pt x="697" y="270"/>
                  </a:cubicBezTo>
                  <a:cubicBezTo>
                    <a:pt x="675" y="112"/>
                    <a:pt x="543" y="0"/>
                    <a:pt x="400"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1" name="Google Shape;3681;p39"/>
            <p:cNvSpPr/>
            <p:nvPr/>
          </p:nvSpPr>
          <p:spPr>
            <a:xfrm rot="2831813">
              <a:off x="7986323" y="1256394"/>
              <a:ext cx="84338" cy="74670"/>
            </a:xfrm>
            <a:custGeom>
              <a:avLst/>
              <a:gdLst/>
              <a:ahLst/>
              <a:cxnLst/>
              <a:rect l="l" t="t" r="r" b="b"/>
              <a:pathLst>
                <a:path w="855" h="757" extrusionOk="0">
                  <a:moveTo>
                    <a:pt x="108" y="626"/>
                  </a:moveTo>
                  <a:cubicBezTo>
                    <a:pt x="131" y="658"/>
                    <a:pt x="160" y="685"/>
                    <a:pt x="194" y="707"/>
                  </a:cubicBezTo>
                  <a:cubicBezTo>
                    <a:pt x="160" y="684"/>
                    <a:pt x="131" y="657"/>
                    <a:pt x="108" y="626"/>
                  </a:cubicBezTo>
                  <a:close/>
                  <a:moveTo>
                    <a:pt x="423" y="1"/>
                  </a:moveTo>
                  <a:cubicBezTo>
                    <a:pt x="386" y="1"/>
                    <a:pt x="348" y="7"/>
                    <a:pt x="310" y="20"/>
                  </a:cubicBezTo>
                  <a:cubicBezTo>
                    <a:pt x="221" y="56"/>
                    <a:pt x="140" y="118"/>
                    <a:pt x="87" y="198"/>
                  </a:cubicBezTo>
                  <a:cubicBezTo>
                    <a:pt x="1" y="334"/>
                    <a:pt x="12" y="504"/>
                    <a:pt x="108" y="626"/>
                  </a:cubicBezTo>
                  <a:lnTo>
                    <a:pt x="108" y="626"/>
                  </a:lnTo>
                  <a:cubicBezTo>
                    <a:pt x="75" y="583"/>
                    <a:pt x="52" y="532"/>
                    <a:pt x="42" y="475"/>
                  </a:cubicBezTo>
                  <a:cubicBezTo>
                    <a:pt x="33" y="386"/>
                    <a:pt x="60" y="288"/>
                    <a:pt x="105" y="216"/>
                  </a:cubicBezTo>
                  <a:cubicBezTo>
                    <a:pt x="146" y="119"/>
                    <a:pt x="227" y="79"/>
                    <a:pt x="316" y="79"/>
                  </a:cubicBezTo>
                  <a:cubicBezTo>
                    <a:pt x="553" y="79"/>
                    <a:pt x="855" y="357"/>
                    <a:pt x="667" y="564"/>
                  </a:cubicBezTo>
                  <a:cubicBezTo>
                    <a:pt x="622" y="645"/>
                    <a:pt x="542" y="707"/>
                    <a:pt x="462" y="734"/>
                  </a:cubicBezTo>
                  <a:cubicBezTo>
                    <a:pt x="428" y="744"/>
                    <a:pt x="393" y="749"/>
                    <a:pt x="359" y="749"/>
                  </a:cubicBezTo>
                  <a:cubicBezTo>
                    <a:pt x="301" y="749"/>
                    <a:pt x="244" y="735"/>
                    <a:pt x="194" y="707"/>
                  </a:cubicBezTo>
                  <a:lnTo>
                    <a:pt x="194" y="707"/>
                  </a:lnTo>
                  <a:cubicBezTo>
                    <a:pt x="251" y="740"/>
                    <a:pt x="314" y="756"/>
                    <a:pt x="377" y="756"/>
                  </a:cubicBezTo>
                  <a:cubicBezTo>
                    <a:pt x="501" y="756"/>
                    <a:pt x="623" y="695"/>
                    <a:pt x="694" y="582"/>
                  </a:cubicBezTo>
                  <a:cubicBezTo>
                    <a:pt x="747" y="502"/>
                    <a:pt x="774" y="404"/>
                    <a:pt x="756" y="306"/>
                  </a:cubicBezTo>
                  <a:cubicBezTo>
                    <a:pt x="742" y="123"/>
                    <a:pt x="590" y="1"/>
                    <a:pt x="423" y="1"/>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2" name="Google Shape;3682;p39"/>
            <p:cNvSpPr/>
            <p:nvPr/>
          </p:nvSpPr>
          <p:spPr>
            <a:xfrm rot="2831813">
              <a:off x="7843732" y="1319042"/>
              <a:ext cx="105744" cy="102092"/>
            </a:xfrm>
            <a:custGeom>
              <a:avLst/>
              <a:gdLst/>
              <a:ahLst/>
              <a:cxnLst/>
              <a:rect l="l" t="t" r="r" b="b"/>
              <a:pathLst>
                <a:path w="1072" h="1035" extrusionOk="0">
                  <a:moveTo>
                    <a:pt x="579" y="0"/>
                  </a:moveTo>
                  <a:cubicBezTo>
                    <a:pt x="530" y="0"/>
                    <a:pt x="479" y="9"/>
                    <a:pt x="429" y="26"/>
                  </a:cubicBezTo>
                  <a:cubicBezTo>
                    <a:pt x="161" y="107"/>
                    <a:pt x="0" y="375"/>
                    <a:pt x="45" y="651"/>
                  </a:cubicBezTo>
                  <a:cubicBezTo>
                    <a:pt x="72" y="776"/>
                    <a:pt x="143" y="892"/>
                    <a:pt x="259" y="964"/>
                  </a:cubicBezTo>
                  <a:cubicBezTo>
                    <a:pt x="143" y="892"/>
                    <a:pt x="72" y="776"/>
                    <a:pt x="54" y="651"/>
                  </a:cubicBezTo>
                  <a:cubicBezTo>
                    <a:pt x="27" y="383"/>
                    <a:pt x="188" y="142"/>
                    <a:pt x="438" y="71"/>
                  </a:cubicBezTo>
                  <a:cubicBezTo>
                    <a:pt x="480" y="57"/>
                    <a:pt x="523" y="51"/>
                    <a:pt x="565" y="51"/>
                  </a:cubicBezTo>
                  <a:cubicBezTo>
                    <a:pt x="770" y="51"/>
                    <a:pt x="954" y="203"/>
                    <a:pt x="991" y="410"/>
                  </a:cubicBezTo>
                  <a:cubicBezTo>
                    <a:pt x="1027" y="669"/>
                    <a:pt x="875" y="928"/>
                    <a:pt x="625" y="1008"/>
                  </a:cubicBezTo>
                  <a:cubicBezTo>
                    <a:pt x="578" y="1021"/>
                    <a:pt x="531" y="1029"/>
                    <a:pt x="484" y="1029"/>
                  </a:cubicBezTo>
                  <a:cubicBezTo>
                    <a:pt x="404" y="1029"/>
                    <a:pt x="326" y="1008"/>
                    <a:pt x="259" y="964"/>
                  </a:cubicBezTo>
                  <a:lnTo>
                    <a:pt x="259" y="964"/>
                  </a:lnTo>
                  <a:cubicBezTo>
                    <a:pt x="331" y="1011"/>
                    <a:pt x="414" y="1035"/>
                    <a:pt x="498" y="1035"/>
                  </a:cubicBezTo>
                  <a:cubicBezTo>
                    <a:pt x="541" y="1035"/>
                    <a:pt x="583" y="1029"/>
                    <a:pt x="625" y="1017"/>
                  </a:cubicBezTo>
                  <a:cubicBezTo>
                    <a:pt x="893" y="937"/>
                    <a:pt x="1071" y="678"/>
                    <a:pt x="1027" y="410"/>
                  </a:cubicBezTo>
                  <a:cubicBezTo>
                    <a:pt x="997" y="169"/>
                    <a:pt x="801" y="0"/>
                    <a:pt x="579"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3" name="Google Shape;3683;p39"/>
            <p:cNvSpPr/>
            <p:nvPr/>
          </p:nvSpPr>
          <p:spPr>
            <a:xfrm rot="2831813">
              <a:off x="7730405" y="1246191"/>
              <a:ext cx="95584" cy="85422"/>
            </a:xfrm>
            <a:custGeom>
              <a:avLst/>
              <a:gdLst/>
              <a:ahLst/>
              <a:cxnLst/>
              <a:rect l="l" t="t" r="r" b="b"/>
              <a:pathLst>
                <a:path w="969" h="866" extrusionOk="0">
                  <a:moveTo>
                    <a:pt x="64" y="650"/>
                  </a:moveTo>
                  <a:cubicBezTo>
                    <a:pt x="92" y="713"/>
                    <a:pt x="140" y="766"/>
                    <a:pt x="199" y="807"/>
                  </a:cubicBezTo>
                  <a:cubicBezTo>
                    <a:pt x="139" y="765"/>
                    <a:pt x="94" y="711"/>
                    <a:pt x="64" y="650"/>
                  </a:cubicBezTo>
                  <a:close/>
                  <a:moveTo>
                    <a:pt x="199" y="807"/>
                  </a:moveTo>
                  <a:cubicBezTo>
                    <a:pt x="257" y="844"/>
                    <a:pt x="318" y="863"/>
                    <a:pt x="380" y="864"/>
                  </a:cubicBezTo>
                  <a:lnTo>
                    <a:pt x="380" y="864"/>
                  </a:lnTo>
                  <a:cubicBezTo>
                    <a:pt x="318" y="859"/>
                    <a:pt x="257" y="840"/>
                    <a:pt x="199" y="807"/>
                  </a:cubicBezTo>
                  <a:close/>
                  <a:moveTo>
                    <a:pt x="478" y="0"/>
                  </a:moveTo>
                  <a:cubicBezTo>
                    <a:pt x="436" y="0"/>
                    <a:pt x="393" y="7"/>
                    <a:pt x="351" y="22"/>
                  </a:cubicBezTo>
                  <a:cubicBezTo>
                    <a:pt x="235" y="58"/>
                    <a:pt x="146" y="129"/>
                    <a:pt x="92" y="227"/>
                  </a:cubicBezTo>
                  <a:cubicBezTo>
                    <a:pt x="7" y="361"/>
                    <a:pt x="0" y="520"/>
                    <a:pt x="64" y="650"/>
                  </a:cubicBezTo>
                  <a:lnTo>
                    <a:pt x="64" y="650"/>
                  </a:lnTo>
                  <a:cubicBezTo>
                    <a:pt x="50" y="618"/>
                    <a:pt x="41" y="585"/>
                    <a:pt x="38" y="549"/>
                  </a:cubicBezTo>
                  <a:cubicBezTo>
                    <a:pt x="21" y="442"/>
                    <a:pt x="47" y="326"/>
                    <a:pt x="110" y="245"/>
                  </a:cubicBezTo>
                  <a:cubicBezTo>
                    <a:pt x="189" y="100"/>
                    <a:pt x="310" y="41"/>
                    <a:pt x="430" y="41"/>
                  </a:cubicBezTo>
                  <a:cubicBezTo>
                    <a:pt x="701" y="41"/>
                    <a:pt x="969" y="344"/>
                    <a:pt x="752" y="647"/>
                  </a:cubicBezTo>
                  <a:cubicBezTo>
                    <a:pt x="699" y="745"/>
                    <a:pt x="619" y="816"/>
                    <a:pt x="511" y="843"/>
                  </a:cubicBezTo>
                  <a:cubicBezTo>
                    <a:pt x="470" y="857"/>
                    <a:pt x="429" y="864"/>
                    <a:pt x="388" y="864"/>
                  </a:cubicBezTo>
                  <a:cubicBezTo>
                    <a:pt x="385" y="864"/>
                    <a:pt x="383" y="864"/>
                    <a:pt x="380" y="864"/>
                  </a:cubicBezTo>
                  <a:lnTo>
                    <a:pt x="380" y="864"/>
                  </a:lnTo>
                  <a:cubicBezTo>
                    <a:pt x="393" y="865"/>
                    <a:pt x="406" y="866"/>
                    <a:pt x="419" y="866"/>
                  </a:cubicBezTo>
                  <a:cubicBezTo>
                    <a:pt x="564" y="866"/>
                    <a:pt x="703" y="794"/>
                    <a:pt x="779" y="665"/>
                  </a:cubicBezTo>
                  <a:cubicBezTo>
                    <a:pt x="851" y="566"/>
                    <a:pt x="877" y="459"/>
                    <a:pt x="860" y="343"/>
                  </a:cubicBezTo>
                  <a:cubicBezTo>
                    <a:pt x="838" y="139"/>
                    <a:pt x="667" y="0"/>
                    <a:pt x="478"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4" name="Google Shape;3684;p39"/>
            <p:cNvSpPr/>
            <p:nvPr/>
          </p:nvSpPr>
          <p:spPr>
            <a:xfrm rot="-7840364">
              <a:off x="7681244" y="1786168"/>
              <a:ext cx="293855" cy="334409"/>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3685" name="Google Shape;3685;p39"/>
            <p:cNvSpPr/>
            <p:nvPr/>
          </p:nvSpPr>
          <p:spPr>
            <a:xfrm rot="-7840364">
              <a:off x="7772131" y="1739991"/>
              <a:ext cx="184902" cy="374957"/>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86" name="Google Shape;3686;p39"/>
            <p:cNvSpPr/>
            <p:nvPr/>
          </p:nvSpPr>
          <p:spPr>
            <a:xfrm rot="-7840364">
              <a:off x="7737949" y="1810185"/>
              <a:ext cx="234410" cy="305751"/>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87" name="Google Shape;3687;p39"/>
            <p:cNvSpPr/>
            <p:nvPr/>
          </p:nvSpPr>
          <p:spPr>
            <a:xfrm rot="-7840364">
              <a:off x="7700144" y="1790121"/>
              <a:ext cx="261382" cy="337603"/>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88" name="Google Shape;3688;p39"/>
            <p:cNvSpPr/>
            <p:nvPr/>
          </p:nvSpPr>
          <p:spPr>
            <a:xfrm rot="-7840364">
              <a:off x="8058097" y="1866628"/>
              <a:ext cx="142580" cy="245772"/>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89" name="Google Shape;3689;p39"/>
            <p:cNvSpPr/>
            <p:nvPr/>
          </p:nvSpPr>
          <p:spPr>
            <a:xfrm rot="-7840364">
              <a:off x="8136829" y="1942676"/>
              <a:ext cx="256325" cy="77281"/>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0" name="Google Shape;3690;p39"/>
            <p:cNvSpPr/>
            <p:nvPr/>
          </p:nvSpPr>
          <p:spPr>
            <a:xfrm rot="-7840364">
              <a:off x="8077838" y="1999511"/>
              <a:ext cx="204421" cy="203982"/>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1" name="Google Shape;3691;p39"/>
            <p:cNvSpPr/>
            <p:nvPr/>
          </p:nvSpPr>
          <p:spPr>
            <a:xfrm rot="-7840364">
              <a:off x="8063412" y="1740573"/>
              <a:ext cx="143290" cy="245062"/>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2" name="Google Shape;3692;p39"/>
            <p:cNvSpPr/>
            <p:nvPr/>
          </p:nvSpPr>
          <p:spPr>
            <a:xfrm rot="-7840364">
              <a:off x="8142008" y="1816104"/>
              <a:ext cx="256325" cy="77281"/>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3" name="Google Shape;3693;p39"/>
            <p:cNvSpPr/>
            <p:nvPr/>
          </p:nvSpPr>
          <p:spPr>
            <a:xfrm rot="-7840364">
              <a:off x="8060868" y="1616761"/>
              <a:ext cx="152606" cy="240714"/>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4" name="Google Shape;3694;p39"/>
            <p:cNvSpPr/>
            <p:nvPr/>
          </p:nvSpPr>
          <p:spPr>
            <a:xfrm rot="-7840364">
              <a:off x="8145543" y="1664523"/>
              <a:ext cx="252687" cy="74175"/>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5" name="Google Shape;3695;p39"/>
            <p:cNvSpPr/>
            <p:nvPr/>
          </p:nvSpPr>
          <p:spPr>
            <a:xfrm rot="-7840364">
              <a:off x="8041393" y="1494815"/>
              <a:ext cx="169464" cy="232906"/>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6" name="Google Shape;3696;p39"/>
            <p:cNvSpPr/>
            <p:nvPr/>
          </p:nvSpPr>
          <p:spPr>
            <a:xfrm rot="-7840364">
              <a:off x="8137553" y="1515646"/>
              <a:ext cx="247630" cy="76393"/>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7" name="Google Shape;3697;p39"/>
            <p:cNvSpPr/>
            <p:nvPr/>
          </p:nvSpPr>
          <p:spPr>
            <a:xfrm rot="-7840364">
              <a:off x="8082520" y="1980728"/>
              <a:ext cx="167955" cy="206466"/>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98" name="Google Shape;3698;p39"/>
            <p:cNvSpPr/>
            <p:nvPr/>
          </p:nvSpPr>
          <p:spPr>
            <a:xfrm rot="-7840364">
              <a:off x="8077000" y="1851074"/>
              <a:ext cx="83223" cy="248256"/>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99" name="Google Shape;3699;p39"/>
            <p:cNvSpPr/>
            <p:nvPr/>
          </p:nvSpPr>
          <p:spPr>
            <a:xfrm rot="-7840364">
              <a:off x="8137750" y="1938364"/>
              <a:ext cx="249493" cy="81185"/>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0" name="Google Shape;3700;p39"/>
            <p:cNvSpPr/>
            <p:nvPr/>
          </p:nvSpPr>
          <p:spPr>
            <a:xfrm rot="-7840364">
              <a:off x="8080041" y="1727471"/>
              <a:ext cx="86418" cy="247458"/>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1" name="Google Shape;3701;p39"/>
            <p:cNvSpPr/>
            <p:nvPr/>
          </p:nvSpPr>
          <p:spPr>
            <a:xfrm rot="-7840364">
              <a:off x="8143025" y="1811582"/>
              <a:ext cx="250291" cy="81806"/>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2" name="Google Shape;3702;p39"/>
            <p:cNvSpPr/>
            <p:nvPr/>
          </p:nvSpPr>
          <p:spPr>
            <a:xfrm rot="-7840364">
              <a:off x="8074400" y="1601870"/>
              <a:ext cx="99016" cy="242755"/>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3" name="Google Shape;3703;p39"/>
            <p:cNvSpPr/>
            <p:nvPr/>
          </p:nvSpPr>
          <p:spPr>
            <a:xfrm rot="-7840364">
              <a:off x="8145792" y="1662029"/>
              <a:ext cx="250291" cy="77635"/>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4" name="Google Shape;3704;p39"/>
            <p:cNvSpPr/>
            <p:nvPr/>
          </p:nvSpPr>
          <p:spPr>
            <a:xfrm rot="-7840364">
              <a:off x="8054417" y="1479324"/>
              <a:ext cx="115697" cy="235302"/>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5" name="Google Shape;3705;p39"/>
            <p:cNvSpPr/>
            <p:nvPr/>
          </p:nvSpPr>
          <p:spPr>
            <a:xfrm rot="-7840364">
              <a:off x="8135431" y="1513629"/>
              <a:ext cx="249493" cy="78611"/>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6" name="Google Shape;3706;p39"/>
            <p:cNvSpPr/>
            <p:nvPr/>
          </p:nvSpPr>
          <p:spPr>
            <a:xfrm rot="-7840364">
              <a:off x="7893380" y="1523690"/>
              <a:ext cx="530039" cy="421006"/>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7" name="Google Shape;3707;p39"/>
            <p:cNvSpPr/>
            <p:nvPr/>
          </p:nvSpPr>
          <p:spPr>
            <a:xfrm rot="-7840364">
              <a:off x="8038416" y="1681708"/>
              <a:ext cx="107800" cy="165563"/>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08" name="Google Shape;3708;p39"/>
            <p:cNvSpPr/>
            <p:nvPr/>
          </p:nvSpPr>
          <p:spPr>
            <a:xfrm rot="-7840364">
              <a:off x="7997088" y="1778331"/>
              <a:ext cx="338217" cy="387290"/>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09" name="Google Shape;3709;p39"/>
            <p:cNvSpPr/>
            <p:nvPr/>
          </p:nvSpPr>
          <p:spPr>
            <a:xfrm rot="-7840364">
              <a:off x="8047823" y="1675580"/>
              <a:ext cx="30965" cy="32563"/>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10" name="Google Shape;3710;p39"/>
            <p:cNvSpPr/>
            <p:nvPr/>
          </p:nvSpPr>
          <p:spPr>
            <a:xfrm rot="-3422581">
              <a:off x="7878580" y="2679874"/>
              <a:ext cx="273102" cy="249484"/>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11" name="Google Shape;3711;p39"/>
            <p:cNvSpPr/>
            <p:nvPr/>
          </p:nvSpPr>
          <p:spPr>
            <a:xfrm rot="-3422581">
              <a:off x="7881164" y="2639862"/>
              <a:ext cx="346975" cy="278903"/>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712" name="Google Shape;3712;p39"/>
            <p:cNvSpPr/>
            <p:nvPr/>
          </p:nvSpPr>
          <p:spPr>
            <a:xfrm rot="-3422581">
              <a:off x="7872585" y="2728269"/>
              <a:ext cx="177230" cy="197022"/>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13" name="Google Shape;3713;p39"/>
            <p:cNvSpPr/>
            <p:nvPr/>
          </p:nvSpPr>
          <p:spPr>
            <a:xfrm rot="-3422581">
              <a:off x="7880982" y="2677462"/>
              <a:ext cx="270238" cy="252152"/>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121900" tIns="121900" rIns="121900" bIns="121900" anchor="ctr" anchorCtr="0">
              <a:noAutofit/>
            </a:bodyPr>
            <a:lstStyle/>
            <a:p>
              <a:endParaRPr sz="2400"/>
            </a:p>
          </p:txBody>
        </p:sp>
      </p:grpSp>
      <p:grpSp>
        <p:nvGrpSpPr>
          <p:cNvPr id="3719" name="Google Shape;3719;p39"/>
          <p:cNvGrpSpPr/>
          <p:nvPr/>
        </p:nvGrpSpPr>
        <p:grpSpPr>
          <a:xfrm>
            <a:off x="10599601" y="4569334"/>
            <a:ext cx="450859" cy="512300"/>
            <a:chOff x="1463726" y="289374"/>
            <a:chExt cx="338144" cy="384225"/>
          </a:xfrm>
        </p:grpSpPr>
        <p:sp>
          <p:nvSpPr>
            <p:cNvPr id="3720" name="Google Shape;3720;p39"/>
            <p:cNvSpPr/>
            <p:nvPr/>
          </p:nvSpPr>
          <p:spPr>
            <a:xfrm rot="4905228" flipH="1">
              <a:off x="1515392" y="395830"/>
              <a:ext cx="273098" cy="249482"/>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21" name="Google Shape;3721;p39"/>
            <p:cNvSpPr/>
            <p:nvPr/>
          </p:nvSpPr>
          <p:spPr>
            <a:xfrm rot="4905228" flipH="1">
              <a:off x="1453132" y="341615"/>
              <a:ext cx="346970" cy="27890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722" name="Google Shape;3722;p39"/>
            <p:cNvSpPr/>
            <p:nvPr/>
          </p:nvSpPr>
          <p:spPr>
            <a:xfrm rot="4905228" flipH="1">
              <a:off x="1603054" y="464739"/>
              <a:ext cx="177228" cy="197021"/>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23" name="Google Shape;3723;p39"/>
            <p:cNvSpPr/>
            <p:nvPr/>
          </p:nvSpPr>
          <p:spPr>
            <a:xfrm rot="4905228" flipH="1">
              <a:off x="1516393" y="393111"/>
              <a:ext cx="270235" cy="252151"/>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121900" tIns="121900" rIns="121900" bIns="121900" anchor="ctr" anchorCtr="0">
              <a:noAutofit/>
            </a:bodyPr>
            <a:lstStyle/>
            <a:p>
              <a:endParaRPr sz="2400"/>
            </a:p>
          </p:txBody>
        </p:sp>
      </p:grpSp>
      <p:sp>
        <p:nvSpPr>
          <p:cNvPr id="3727" name="Google Shape;3727;p39"/>
          <p:cNvSpPr/>
          <p:nvPr/>
        </p:nvSpPr>
        <p:spPr>
          <a:xfrm rot="5400000">
            <a:off x="11641100" y="955100"/>
            <a:ext cx="380400" cy="5264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29" name="Google Shape;3729;p39"/>
          <p:cNvSpPr/>
          <p:nvPr/>
        </p:nvSpPr>
        <p:spPr>
          <a:xfrm rot="5400000">
            <a:off x="11641100" y="1641967"/>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1" name="Google Shape;3731;p39"/>
          <p:cNvSpPr/>
          <p:nvPr/>
        </p:nvSpPr>
        <p:spPr>
          <a:xfrm rot="5400000">
            <a:off x="11641100" y="2328833"/>
            <a:ext cx="380400" cy="5264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3" name="Google Shape;3733;p39"/>
          <p:cNvSpPr/>
          <p:nvPr/>
        </p:nvSpPr>
        <p:spPr>
          <a:xfrm rot="5400000">
            <a:off x="11641100" y="3015700"/>
            <a:ext cx="380400" cy="5264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5" name="Google Shape;3735;p39"/>
          <p:cNvSpPr/>
          <p:nvPr/>
        </p:nvSpPr>
        <p:spPr>
          <a:xfrm rot="5400000">
            <a:off x="11641100" y="3702567"/>
            <a:ext cx="380400" cy="5264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7" name="Google Shape;3737;p39"/>
          <p:cNvSpPr/>
          <p:nvPr/>
        </p:nvSpPr>
        <p:spPr>
          <a:xfrm rot="5400000">
            <a:off x="11641100" y="4389433"/>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42" name="Google Shape;3742;p39">
            <a:hlinkClick r:id="" action="ppaction://noaction"/>
          </p:cNvPr>
          <p:cNvSpPr/>
          <p:nvPr/>
        </p:nvSpPr>
        <p:spPr>
          <a:xfrm>
            <a:off x="11639036" y="5461700"/>
            <a:ext cx="334601" cy="304728"/>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pic>
        <p:nvPicPr>
          <p:cNvPr id="3" name="Picture 2">
            <a:extLst>
              <a:ext uri="{FF2B5EF4-FFF2-40B4-BE49-F238E27FC236}">
                <a16:creationId xmlns:a16="http://schemas.microsoft.com/office/drawing/2014/main" id="{732904BE-4D12-4EBA-BC13-CA872D3AAE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642" y="4740739"/>
            <a:ext cx="2475340" cy="1781096"/>
          </a:xfrm>
          <a:prstGeom prst="rect">
            <a:avLst/>
          </a:prstGeom>
        </p:spPr>
      </p:pic>
      <p:sp>
        <p:nvSpPr>
          <p:cNvPr id="5" name="TextBox 4">
            <a:extLst>
              <a:ext uri="{FF2B5EF4-FFF2-40B4-BE49-F238E27FC236}">
                <a16:creationId xmlns:a16="http://schemas.microsoft.com/office/drawing/2014/main" id="{FE7A9171-6E08-4605-9C4D-CE2938D79BCF}"/>
              </a:ext>
            </a:extLst>
          </p:cNvPr>
          <p:cNvSpPr txBox="1"/>
          <p:nvPr/>
        </p:nvSpPr>
        <p:spPr>
          <a:xfrm>
            <a:off x="1711687" y="340716"/>
            <a:ext cx="9680021" cy="5674054"/>
          </a:xfrm>
          <a:prstGeom prst="rect">
            <a:avLst/>
          </a:prstGeom>
          <a:noFill/>
        </p:spPr>
        <p:txBody>
          <a:bodyPr wrap="square" rtlCol="0">
            <a:spAutoFit/>
          </a:bodyPr>
          <a:lstStyle/>
          <a:p>
            <a:pPr algn="ctr">
              <a:lnSpc>
                <a:spcPct val="150000"/>
              </a:lnSpc>
            </a:pPr>
            <a:r>
              <a:rPr lang="en-US" sz="4267" b="1" dirty="0">
                <a:solidFill>
                  <a:srgbClr val="FF0000"/>
                </a:solidFill>
                <a:latin typeface="Times New Roman" panose="02020603050405020304" pitchFamily="18" charset="0"/>
                <a:cs typeface="Times New Roman" pitchFamily="18" charset="0"/>
              </a:rPr>
              <a:t>Chia </a:t>
            </a:r>
            <a:r>
              <a:rPr lang="en-US" sz="4267" b="1" dirty="0" err="1">
                <a:solidFill>
                  <a:srgbClr val="FF0000"/>
                </a:solidFill>
                <a:latin typeface="Times New Roman" panose="02020603050405020304" pitchFamily="18" charset="0"/>
                <a:cs typeface="Times New Roman" pitchFamily="18" charset="0"/>
              </a:rPr>
              <a:t>đoạn</a:t>
            </a:r>
            <a:endParaRPr lang="en-US" sz="4267" b="1" dirty="0">
              <a:solidFill>
                <a:srgbClr val="FF0000"/>
              </a:solidFill>
              <a:latin typeface="Times New Roman" panose="02020603050405020304" pitchFamily="18" charset="0"/>
              <a:cs typeface="Times New Roman" pitchFamily="18" charset="0"/>
            </a:endParaRPr>
          </a:p>
          <a:p>
            <a:pPr>
              <a:lnSpc>
                <a:spcPct val="150000"/>
              </a:lnSpc>
              <a:buFontTx/>
              <a:buChar char="-"/>
            </a:pPr>
            <a:r>
              <a:rPr lang="en-US" sz="4267" dirty="0">
                <a:latin typeface="Times New Roman" panose="02020603050405020304" pitchFamily="18" charset="0"/>
                <a:cs typeface="Times New Roman" pitchFamily="18" charset="0"/>
              </a:rPr>
              <a:t> </a:t>
            </a:r>
            <a:r>
              <a:rPr lang="en-US" sz="4267" dirty="0" err="1">
                <a:latin typeface="Times New Roman" panose="02020603050405020304" pitchFamily="18" charset="0"/>
                <a:cs typeface="Times New Roman" pitchFamily="18" charset="0"/>
              </a:rPr>
              <a:t>Đoạn</a:t>
            </a:r>
            <a:r>
              <a:rPr lang="en-US" sz="4267" dirty="0">
                <a:latin typeface="Times New Roman" panose="02020603050405020304" pitchFamily="18" charset="0"/>
                <a:cs typeface="Times New Roman" pitchFamily="18" charset="0"/>
              </a:rPr>
              <a:t> 1: </a:t>
            </a:r>
            <a:r>
              <a:rPr lang="en-US" sz="4267" i="1" dirty="0" err="1">
                <a:latin typeface="Times New Roman" panose="02020603050405020304" pitchFamily="18" charset="0"/>
                <a:cs typeface="Times New Roman" pitchFamily="18" charset="0"/>
              </a:rPr>
              <a:t>Từ</a:t>
            </a:r>
            <a:r>
              <a:rPr lang="en-US" sz="4267" i="1" dirty="0">
                <a:latin typeface="Times New Roman" panose="02020603050405020304" pitchFamily="18" charset="0"/>
                <a:cs typeface="Times New Roman" pitchFamily="18" charset="0"/>
              </a:rPr>
              <a:t> </a:t>
            </a:r>
            <a:r>
              <a:rPr lang="en-US" sz="4267" i="1" dirty="0" err="1">
                <a:latin typeface="Times New Roman" panose="02020603050405020304" pitchFamily="18" charset="0"/>
                <a:cs typeface="Times New Roman" pitchFamily="18" charset="0"/>
              </a:rPr>
              <a:t>đầu</a:t>
            </a:r>
            <a:r>
              <a:rPr lang="en-US" sz="4267" i="1" dirty="0">
                <a:latin typeface="Times New Roman" panose="02020603050405020304" pitchFamily="18" charset="0"/>
                <a:cs typeface="Times New Roman" pitchFamily="18" charset="0"/>
              </a:rPr>
              <a:t> </a:t>
            </a:r>
            <a:r>
              <a:rPr lang="en-US" sz="4267" dirty="0">
                <a:latin typeface="Times New Roman" panose="02020603050405020304" pitchFamily="18" charset="0"/>
                <a:cs typeface="Times New Roman" pitchFamily="18" charset="0"/>
              </a:rPr>
              <a:t>… </a:t>
            </a:r>
            <a:r>
              <a:rPr lang="en-US" sz="4267" i="1" dirty="0" err="1">
                <a:latin typeface="Times New Roman" panose="02020603050405020304" pitchFamily="18" charset="0"/>
                <a:cs typeface="Times New Roman" pitchFamily="18" charset="0"/>
              </a:rPr>
              <a:t>tìm</a:t>
            </a:r>
            <a:r>
              <a:rPr lang="en-US" sz="4267" i="1" dirty="0">
                <a:latin typeface="Times New Roman" panose="02020603050405020304" pitchFamily="18" charset="0"/>
                <a:cs typeface="Times New Roman" pitchFamily="18" charset="0"/>
              </a:rPr>
              <a:t> </a:t>
            </a:r>
            <a:r>
              <a:rPr lang="en-US" sz="4267" i="1" dirty="0" err="1">
                <a:latin typeface="Times New Roman" panose="02020603050405020304" pitchFamily="18" charset="0"/>
                <a:cs typeface="Times New Roman" pitchFamily="18" charset="0"/>
              </a:rPr>
              <a:t>công</a:t>
            </a:r>
            <a:r>
              <a:rPr lang="en-US" sz="4267" i="1" dirty="0">
                <a:latin typeface="Times New Roman" panose="02020603050405020304" pitchFamily="18" charset="0"/>
                <a:cs typeface="Times New Roman" pitchFamily="18" charset="0"/>
              </a:rPr>
              <a:t> </a:t>
            </a:r>
            <a:r>
              <a:rPr lang="en-US" sz="4267" i="1" dirty="0" err="1">
                <a:latin typeface="Times New Roman" panose="02020603050405020304" pitchFamily="18" charset="0"/>
                <a:cs typeface="Times New Roman" pitchFamily="18" charset="0"/>
              </a:rPr>
              <a:t>chúa</a:t>
            </a:r>
            <a:r>
              <a:rPr lang="en-US" sz="4267" dirty="0">
                <a:latin typeface="Times New Roman" pitchFamily="18" charset="0"/>
                <a:cs typeface="Times New Roman" pitchFamily="18" charset="0"/>
              </a:rPr>
              <a:t>.</a:t>
            </a:r>
          </a:p>
          <a:p>
            <a:pPr>
              <a:lnSpc>
                <a:spcPct val="150000"/>
              </a:lnSpc>
              <a:buFontTx/>
              <a:buChar char="-"/>
            </a:pPr>
            <a:r>
              <a:rPr lang="en-US" sz="4267" dirty="0">
                <a:latin typeface="Times New Roman" pitchFamily="18" charset="0"/>
                <a:cs typeface="Times New Roman" pitchFamily="18" charset="0"/>
              </a:rPr>
              <a:t> </a:t>
            </a:r>
            <a:r>
              <a:rPr lang="en-US" sz="4267" dirty="0" err="1">
                <a:latin typeface="Times New Roman" panose="02020603050405020304" pitchFamily="18" charset="0"/>
                <a:cs typeface="Times New Roman" pitchFamily="18" charset="0"/>
              </a:rPr>
              <a:t>Đoạn</a:t>
            </a:r>
            <a:r>
              <a:rPr lang="en-US" sz="4267" dirty="0">
                <a:latin typeface="Times New Roman" panose="02020603050405020304" pitchFamily="18" charset="0"/>
                <a:cs typeface="Times New Roman" pitchFamily="18" charset="0"/>
              </a:rPr>
              <a:t> 2: </a:t>
            </a:r>
            <a:r>
              <a:rPr lang="en-US" sz="4267" i="1" dirty="0" err="1">
                <a:latin typeface="Times New Roman" panose="02020603050405020304" pitchFamily="18" charset="0"/>
                <a:cs typeface="Times New Roman" pitchFamily="18" charset="0"/>
              </a:rPr>
              <a:t>Gặp</a:t>
            </a:r>
            <a:r>
              <a:rPr lang="en-US" sz="4267" i="1" dirty="0">
                <a:latin typeface="Times New Roman" panose="02020603050405020304" pitchFamily="18" charset="0"/>
                <a:cs typeface="Times New Roman" pitchFamily="18" charset="0"/>
              </a:rPr>
              <a:t> </a:t>
            </a:r>
            <a:r>
              <a:rPr lang="en-US" sz="4267" i="1" dirty="0" err="1">
                <a:latin typeface="Times New Roman" panose="02020603050405020304" pitchFamily="18" charset="0"/>
                <a:cs typeface="Times New Roman" pitchFamily="18" charset="0"/>
              </a:rPr>
              <a:t>công</a:t>
            </a:r>
            <a:r>
              <a:rPr lang="en-US" sz="4267" i="1" dirty="0">
                <a:latin typeface="Times New Roman" panose="02020603050405020304" pitchFamily="18" charset="0"/>
                <a:cs typeface="Times New Roman" pitchFamily="18" charset="0"/>
              </a:rPr>
              <a:t> </a:t>
            </a:r>
            <a:r>
              <a:rPr lang="en-US" sz="4267" i="1" dirty="0" err="1">
                <a:latin typeface="Times New Roman" panose="02020603050405020304" pitchFamily="18" charset="0"/>
                <a:cs typeface="Times New Roman" pitchFamily="18" charset="0"/>
              </a:rPr>
              <a:t>chú</a:t>
            </a:r>
            <a:r>
              <a:rPr lang="en-US" sz="4267" i="1" dirty="0">
                <a:latin typeface="Times New Roman" panose="02020603050405020304" pitchFamily="18" charset="0"/>
                <a:cs typeface="Times New Roman" pitchFamily="18" charset="0"/>
              </a:rPr>
              <a:t> </a:t>
            </a:r>
            <a:r>
              <a:rPr lang="en-US" sz="4267" dirty="0">
                <a:latin typeface="Times New Roman" panose="02020603050405020304" pitchFamily="18" charset="0"/>
                <a:cs typeface="Times New Roman" pitchFamily="18" charset="0"/>
              </a:rPr>
              <a:t>… </a:t>
            </a:r>
            <a:r>
              <a:rPr lang="en-US" sz="4267" i="1" dirty="0" err="1">
                <a:latin typeface="Times New Roman" panose="02020603050405020304" pitchFamily="18" charset="0"/>
                <a:cs typeface="Times New Roman" pitchFamily="18" charset="0"/>
              </a:rPr>
              <a:t>chạy</a:t>
            </a:r>
            <a:r>
              <a:rPr lang="en-US" sz="4267" i="1" dirty="0">
                <a:latin typeface="Times New Roman" panose="02020603050405020304" pitchFamily="18" charset="0"/>
                <a:cs typeface="Times New Roman" pitchFamily="18" charset="0"/>
              </a:rPr>
              <a:t> </a:t>
            </a:r>
            <a:r>
              <a:rPr lang="en-US" sz="4267" i="1" dirty="0" err="1">
                <a:latin typeface="Times New Roman" panose="02020603050405020304" pitchFamily="18" charset="0"/>
                <a:cs typeface="Times New Roman" pitchFamily="18" charset="0"/>
              </a:rPr>
              <a:t>trốn</a:t>
            </a:r>
            <a:r>
              <a:rPr lang="en-US" sz="4267" dirty="0">
                <a:latin typeface="Times New Roman" pitchFamily="18" charset="0"/>
                <a:cs typeface="Times New Roman" pitchFamily="18" charset="0"/>
              </a:rPr>
              <a:t>.</a:t>
            </a:r>
          </a:p>
          <a:p>
            <a:pPr>
              <a:lnSpc>
                <a:spcPct val="150000"/>
              </a:lnSpc>
              <a:buFontTx/>
              <a:buChar char="-"/>
            </a:pPr>
            <a:r>
              <a:rPr lang="en-US" sz="4267" dirty="0">
                <a:latin typeface="Times New Roman" pitchFamily="18" charset="0"/>
                <a:cs typeface="Times New Roman" pitchFamily="18" charset="0"/>
              </a:rPr>
              <a:t> </a:t>
            </a:r>
            <a:r>
              <a:rPr lang="en-US" sz="4267" dirty="0" err="1">
                <a:latin typeface="Times New Roman" panose="02020603050405020304" pitchFamily="18" charset="0"/>
                <a:cs typeface="Times New Roman" pitchFamily="18" charset="0"/>
              </a:rPr>
              <a:t>Đoạn</a:t>
            </a:r>
            <a:r>
              <a:rPr lang="en-US" sz="4267" dirty="0">
                <a:latin typeface="Times New Roman" panose="02020603050405020304" pitchFamily="18" charset="0"/>
                <a:cs typeface="Times New Roman" pitchFamily="18" charset="0"/>
              </a:rPr>
              <a:t> 3: </a:t>
            </a:r>
            <a:r>
              <a:rPr lang="en-US" sz="4267" i="1" dirty="0" err="1">
                <a:latin typeface="Times New Roman" panose="02020603050405020304" pitchFamily="18" charset="0"/>
                <a:cs typeface="Times New Roman" pitchFamily="18" charset="0"/>
              </a:rPr>
              <a:t>Chiếc</a:t>
            </a:r>
            <a:r>
              <a:rPr lang="en-US" sz="4267" i="1" dirty="0">
                <a:latin typeface="Times New Roman" panose="02020603050405020304" pitchFamily="18" charset="0"/>
                <a:cs typeface="Times New Roman" pitchFamily="18" charset="0"/>
              </a:rPr>
              <a:t> </a:t>
            </a:r>
            <a:r>
              <a:rPr lang="en-US" sz="4267" i="1" dirty="0" err="1">
                <a:latin typeface="Times New Roman" panose="02020603050405020304" pitchFamily="18" charset="0"/>
                <a:cs typeface="Times New Roman" pitchFamily="18" charset="0"/>
              </a:rPr>
              <a:t>thuyền</a:t>
            </a:r>
            <a:r>
              <a:rPr lang="en-US" sz="4267" dirty="0">
                <a:latin typeface="Times New Roman" panose="02020603050405020304" pitchFamily="18" charset="0"/>
                <a:cs typeface="Times New Roman" pitchFamily="18" charset="0"/>
              </a:rPr>
              <a:t>… </a:t>
            </a:r>
            <a:r>
              <a:rPr lang="en-US" sz="4267" i="1" dirty="0">
                <a:latin typeface="Times New Roman" panose="02020603050405020304" pitchFamily="18" charset="0"/>
                <a:cs typeface="Times New Roman" pitchFamily="18" charset="0"/>
              </a:rPr>
              <a:t>se </a:t>
            </a:r>
            <a:r>
              <a:rPr lang="en-US" sz="4267" i="1" dirty="0" err="1">
                <a:latin typeface="Times New Roman" panose="02020603050405020304" pitchFamily="18" charset="0"/>
                <a:cs typeface="Times New Roman" pitchFamily="18" charset="0"/>
              </a:rPr>
              <a:t>bột</a:t>
            </a:r>
            <a:r>
              <a:rPr lang="en-US" sz="4267" i="1" dirty="0">
                <a:latin typeface="Times New Roman" panose="02020603050405020304" pitchFamily="18" charset="0"/>
                <a:cs typeface="Times New Roman" pitchFamily="18" charset="0"/>
              </a:rPr>
              <a:t> </a:t>
            </a:r>
            <a:r>
              <a:rPr lang="en-US" sz="4267" i="1" dirty="0" err="1">
                <a:latin typeface="Times New Roman" panose="02020603050405020304" pitchFamily="18" charset="0"/>
                <a:cs typeface="Times New Roman" pitchFamily="18" charset="0"/>
              </a:rPr>
              <a:t>lại</a:t>
            </a:r>
            <a:r>
              <a:rPr lang="en-US" sz="4267" dirty="0">
                <a:latin typeface="Times New Roman" pitchFamily="18" charset="0"/>
                <a:cs typeface="Times New Roman" pitchFamily="18" charset="0"/>
              </a:rPr>
              <a:t>.</a:t>
            </a:r>
          </a:p>
          <a:p>
            <a:pPr>
              <a:lnSpc>
                <a:spcPct val="150000"/>
              </a:lnSpc>
              <a:buFontTx/>
              <a:buChar char="-"/>
            </a:pPr>
            <a:r>
              <a:rPr lang="en-US" sz="4267" dirty="0">
                <a:latin typeface="Times New Roman" pitchFamily="18" charset="0"/>
                <a:cs typeface="Times New Roman" pitchFamily="18" charset="0"/>
              </a:rPr>
              <a:t> </a:t>
            </a:r>
            <a:r>
              <a:rPr lang="en-US" sz="4267" dirty="0" err="1">
                <a:latin typeface="Times New Roman" panose="02020603050405020304" pitchFamily="18" charset="0"/>
                <a:cs typeface="Times New Roman" pitchFamily="18" charset="0"/>
              </a:rPr>
              <a:t>Đoạn</a:t>
            </a:r>
            <a:r>
              <a:rPr lang="en-US" sz="4267" dirty="0">
                <a:latin typeface="Times New Roman" panose="02020603050405020304" pitchFamily="18" charset="0"/>
                <a:cs typeface="Times New Roman" pitchFamily="18" charset="0"/>
              </a:rPr>
              <a:t> 4: </a:t>
            </a:r>
            <a:r>
              <a:rPr lang="en-US" sz="4267" i="1" dirty="0" err="1">
                <a:latin typeface="Times New Roman" panose="02020603050405020304" pitchFamily="18" charset="0"/>
                <a:cs typeface="Times New Roman" pitchFamily="18" charset="0"/>
              </a:rPr>
              <a:t>Phần</a:t>
            </a:r>
            <a:r>
              <a:rPr lang="en-US" sz="4267" i="1" dirty="0">
                <a:latin typeface="Times New Roman" panose="02020603050405020304" pitchFamily="18" charset="0"/>
                <a:cs typeface="Times New Roman" pitchFamily="18" charset="0"/>
              </a:rPr>
              <a:t> </a:t>
            </a:r>
            <a:r>
              <a:rPr lang="en-US" sz="4267" i="1" dirty="0" err="1">
                <a:latin typeface="Times New Roman" panose="02020603050405020304" pitchFamily="18" charset="0"/>
                <a:cs typeface="Times New Roman" pitchFamily="18" charset="0"/>
              </a:rPr>
              <a:t>còn</a:t>
            </a:r>
            <a:r>
              <a:rPr lang="en-US" sz="4267" i="1" dirty="0">
                <a:latin typeface="Times New Roman" panose="02020603050405020304" pitchFamily="18" charset="0"/>
                <a:cs typeface="Times New Roman" pitchFamily="18" charset="0"/>
              </a:rPr>
              <a:t> </a:t>
            </a:r>
            <a:r>
              <a:rPr lang="en-US" sz="4267" i="1" dirty="0" err="1">
                <a:latin typeface="Times New Roman" panose="02020603050405020304" pitchFamily="18" charset="0"/>
                <a:cs typeface="Times New Roman" pitchFamily="18" charset="0"/>
              </a:rPr>
              <a:t>lại</a:t>
            </a:r>
            <a:r>
              <a:rPr lang="en-US" sz="4267" i="1" dirty="0">
                <a:latin typeface="Times New Roman" panose="02020603050405020304" pitchFamily="18" charset="0"/>
                <a:cs typeface="Times New Roman" pitchFamily="18" charset="0"/>
              </a:rPr>
              <a:t>.</a:t>
            </a:r>
          </a:p>
          <a:p>
            <a:endParaRPr lang="en-US" sz="4267" dirty="0">
              <a:latin typeface="Times New Roman" panose="02020603050405020304" pitchFamily="18" charset="0"/>
              <a:cs typeface="Times New Roman" pitchFamily="18" charset="0"/>
            </a:endParaRPr>
          </a:p>
        </p:txBody>
      </p:sp>
    </p:spTree>
    <p:custDataLst>
      <p:tags r:id="rId1"/>
    </p:custDataLst>
    <p:extLst>
      <p:ext uri="{BB962C8B-B14F-4D97-AF65-F5344CB8AC3E}">
        <p14:creationId xmlns:p14="http://schemas.microsoft.com/office/powerpoint/2010/main" val="158538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barn(inVertical)">
                                      <p:cBhvr>
                                        <p:cTn id="21" dur="500"/>
                                        <p:tgtEl>
                                          <p:spTgt spid="5">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wipe(down)">
                                      <p:cBhvr>
                                        <p:cTn id="26"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37"/>
        <p:cNvGrpSpPr/>
        <p:nvPr/>
      </p:nvGrpSpPr>
      <p:grpSpPr>
        <a:xfrm>
          <a:off x="0" y="0"/>
          <a:ext cx="0" cy="0"/>
          <a:chOff x="0" y="0"/>
          <a:chExt cx="0" cy="0"/>
        </a:xfrm>
      </p:grpSpPr>
      <p:grpSp>
        <p:nvGrpSpPr>
          <p:cNvPr id="3719" name="Google Shape;3719;p39"/>
          <p:cNvGrpSpPr/>
          <p:nvPr/>
        </p:nvGrpSpPr>
        <p:grpSpPr>
          <a:xfrm>
            <a:off x="10599601" y="4569334"/>
            <a:ext cx="450859" cy="512300"/>
            <a:chOff x="1463726" y="289374"/>
            <a:chExt cx="338144" cy="384225"/>
          </a:xfrm>
        </p:grpSpPr>
        <p:sp>
          <p:nvSpPr>
            <p:cNvPr id="3720" name="Google Shape;3720;p39"/>
            <p:cNvSpPr/>
            <p:nvPr/>
          </p:nvSpPr>
          <p:spPr>
            <a:xfrm rot="4905228" flipH="1">
              <a:off x="1515392" y="395830"/>
              <a:ext cx="273098" cy="249482"/>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21" name="Google Shape;3721;p39"/>
            <p:cNvSpPr/>
            <p:nvPr/>
          </p:nvSpPr>
          <p:spPr>
            <a:xfrm rot="4905228" flipH="1">
              <a:off x="1453132" y="341615"/>
              <a:ext cx="346970" cy="27890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722" name="Google Shape;3722;p39"/>
            <p:cNvSpPr/>
            <p:nvPr/>
          </p:nvSpPr>
          <p:spPr>
            <a:xfrm rot="4905228" flipH="1">
              <a:off x="1603054" y="464739"/>
              <a:ext cx="177228" cy="197021"/>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23" name="Google Shape;3723;p39"/>
            <p:cNvSpPr/>
            <p:nvPr/>
          </p:nvSpPr>
          <p:spPr>
            <a:xfrm rot="4905228" flipH="1">
              <a:off x="1516393" y="393111"/>
              <a:ext cx="270235" cy="252151"/>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121900" tIns="121900" rIns="121900" bIns="121900" anchor="ctr" anchorCtr="0">
              <a:noAutofit/>
            </a:bodyPr>
            <a:lstStyle/>
            <a:p>
              <a:endParaRPr sz="2400"/>
            </a:p>
          </p:txBody>
        </p:sp>
      </p:grpSp>
      <p:sp>
        <p:nvSpPr>
          <p:cNvPr id="3727" name="Google Shape;3727;p39"/>
          <p:cNvSpPr/>
          <p:nvPr/>
        </p:nvSpPr>
        <p:spPr>
          <a:xfrm rot="5400000">
            <a:off x="11641100" y="955100"/>
            <a:ext cx="380400" cy="5264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29" name="Google Shape;3729;p39"/>
          <p:cNvSpPr/>
          <p:nvPr/>
        </p:nvSpPr>
        <p:spPr>
          <a:xfrm rot="5400000">
            <a:off x="11641100" y="1641967"/>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1" name="Google Shape;3731;p39"/>
          <p:cNvSpPr/>
          <p:nvPr/>
        </p:nvSpPr>
        <p:spPr>
          <a:xfrm rot="5400000">
            <a:off x="11641100" y="2328833"/>
            <a:ext cx="380400" cy="5264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3" name="Google Shape;3733;p39"/>
          <p:cNvSpPr/>
          <p:nvPr/>
        </p:nvSpPr>
        <p:spPr>
          <a:xfrm rot="5400000">
            <a:off x="11641100" y="3015700"/>
            <a:ext cx="380400" cy="5264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5" name="Google Shape;3735;p39"/>
          <p:cNvSpPr/>
          <p:nvPr/>
        </p:nvSpPr>
        <p:spPr>
          <a:xfrm rot="5400000">
            <a:off x="11641100" y="3702567"/>
            <a:ext cx="380400" cy="5264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7" name="Google Shape;3737;p39"/>
          <p:cNvSpPr/>
          <p:nvPr/>
        </p:nvSpPr>
        <p:spPr>
          <a:xfrm rot="5400000">
            <a:off x="11641100" y="4389433"/>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42" name="Google Shape;3742;p39">
            <a:hlinkClick r:id="" action="ppaction://noaction"/>
          </p:cNvPr>
          <p:cNvSpPr/>
          <p:nvPr/>
        </p:nvSpPr>
        <p:spPr>
          <a:xfrm>
            <a:off x="11639036" y="5461700"/>
            <a:ext cx="334601" cy="304728"/>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 name="TextBox 1">
            <a:extLst>
              <a:ext uri="{FF2B5EF4-FFF2-40B4-BE49-F238E27FC236}">
                <a16:creationId xmlns:a16="http://schemas.microsoft.com/office/drawing/2014/main" id="{610EA29A-122C-4A92-8532-6C7AD8903CE5}"/>
              </a:ext>
            </a:extLst>
          </p:cNvPr>
          <p:cNvSpPr txBox="1"/>
          <p:nvPr/>
        </p:nvSpPr>
        <p:spPr>
          <a:xfrm>
            <a:off x="554967" y="714884"/>
            <a:ext cx="10850737" cy="5508431"/>
          </a:xfrm>
          <a:prstGeom prst="rect">
            <a:avLst/>
          </a:prstGeom>
          <a:noFill/>
        </p:spPr>
        <p:txBody>
          <a:bodyPr wrap="square" rtlCol="0">
            <a:spAutoFit/>
          </a:bodyPr>
          <a:lstStyle/>
          <a:p>
            <a:pPr algn="ctr"/>
            <a:r>
              <a:rPr lang="en-US" sz="2933" b="1" dirty="0">
                <a:solidFill>
                  <a:srgbClr val="000000"/>
                </a:solidFill>
                <a:latin typeface="Times New Roman" panose="02020603050405020304" pitchFamily="18" charset="0"/>
                <a:cs typeface="Times New Roman" panose="02020603050405020304" pitchFamily="18" charset="0"/>
              </a:rPr>
              <a:t>         </a:t>
            </a:r>
            <a:r>
              <a:rPr lang="vi-VN" sz="2933" b="1" dirty="0">
                <a:solidFill>
                  <a:srgbClr val="FF0000"/>
                </a:solidFill>
                <a:latin typeface="Times New Roman" panose="02020603050405020304" pitchFamily="18" charset="0"/>
                <a:cs typeface="Times New Roman" panose="02020603050405020304" pitchFamily="18" charset="0"/>
              </a:rPr>
              <a:t>Chú Đất Nun</a:t>
            </a:r>
            <a:r>
              <a:rPr lang="en-US" sz="2933" b="1" dirty="0">
                <a:solidFill>
                  <a:srgbClr val="FF0000"/>
                </a:solidFill>
                <a:latin typeface="Times New Roman" panose="02020603050405020304" pitchFamily="18" charset="0"/>
                <a:cs typeface="Times New Roman" panose="02020603050405020304" pitchFamily="18" charset="0"/>
              </a:rPr>
              <a:t>g </a:t>
            </a:r>
            <a:r>
              <a:rPr lang="vi-VN" sz="2933" b="1" dirty="0">
                <a:solidFill>
                  <a:srgbClr val="FF0000"/>
                </a:solidFill>
                <a:latin typeface="Times New Roman" panose="02020603050405020304" pitchFamily="18" charset="0"/>
                <a:cs typeface="Times New Roman" panose="02020603050405020304" pitchFamily="18" charset="0"/>
              </a:rPr>
              <a:t>(tiếp theo)</a:t>
            </a:r>
            <a:r>
              <a:rPr lang="en-US" sz="2933" b="1" dirty="0">
                <a:solidFill>
                  <a:srgbClr val="FF0000"/>
                </a:solidFill>
                <a:latin typeface="Times New Roman" panose="02020603050405020304" pitchFamily="18" charset="0"/>
                <a:cs typeface="Times New Roman" panose="02020603050405020304" pitchFamily="18" charset="0"/>
              </a:rPr>
              <a:t>              </a:t>
            </a:r>
          </a:p>
          <a:p>
            <a:pPr algn="just"/>
            <a:r>
              <a:rPr lang="vi-VN" sz="2933" dirty="0">
                <a:solidFill>
                  <a:srgbClr val="000000"/>
                </a:solidFill>
                <a:latin typeface="Times New Roman" panose="02020603050405020304" pitchFamily="18" charset="0"/>
                <a:cs typeface="Times New Roman" panose="02020603050405020304" pitchFamily="18" charset="0"/>
              </a:rPr>
              <a:t>   </a:t>
            </a:r>
            <a:r>
              <a:rPr lang="vi-VN" sz="2933" dirty="0">
                <a:latin typeface="Times New Roman" panose="02020603050405020304" pitchFamily="18" charset="0"/>
                <a:cs typeface="Times New Roman" panose="02020603050405020304" pitchFamily="18" charset="0"/>
              </a:rPr>
              <a:t>Hai người bột trong lọ buồn tênh. Bỗng một đêm, có con chuột cạy nắp lọ, tha nàng công chúa và cái lầu đi mất. Chàng kị sĩ sợ quá, thúc ngựa chạy vọt ra, chạy đến miệng cống. Một con chuột già phục sẵn. Nó bảo chàng để ngựa lại, xuống thuyền vào cống tìm công chúa.</a:t>
            </a:r>
            <a:r>
              <a:rPr lang="vi-VN" sz="2933" dirty="0">
                <a:solidFill>
                  <a:srgbClr val="000000"/>
                </a:solidFill>
                <a:latin typeface="Times New Roman" panose="02020603050405020304" pitchFamily="18" charset="0"/>
                <a:cs typeface="Times New Roman" panose="02020603050405020304" pitchFamily="18" charset="0"/>
              </a:rPr>
              <a:t> </a:t>
            </a:r>
            <a:r>
              <a:rPr lang="vi-VN" sz="2933" dirty="0">
                <a:solidFill>
                  <a:srgbClr val="3B0BE9"/>
                </a:solidFill>
                <a:latin typeface="Times New Roman" panose="02020603050405020304" pitchFamily="18" charset="0"/>
                <a:cs typeface="Times New Roman" panose="02020603050405020304" pitchFamily="18" charset="0"/>
              </a:rPr>
              <a:t>Gặp công chúa trong cái hang tối, chàng hỏi:</a:t>
            </a:r>
          </a:p>
          <a:p>
            <a:pPr algn="just"/>
            <a:r>
              <a:rPr lang="vi-VN" sz="2933" dirty="0">
                <a:solidFill>
                  <a:srgbClr val="3B0BE9"/>
                </a:solidFill>
                <a:latin typeface="Times New Roman" panose="02020603050405020304" pitchFamily="18" charset="0"/>
                <a:cs typeface="Times New Roman" panose="02020603050405020304" pitchFamily="18" charset="0"/>
              </a:rPr>
              <a:t>- Kẻ nào đã bắt nàng tới đây?</a:t>
            </a:r>
          </a:p>
          <a:p>
            <a:pPr algn="just"/>
            <a:r>
              <a:rPr lang="vi-VN" sz="2933" dirty="0">
                <a:solidFill>
                  <a:srgbClr val="3B0BE9"/>
                </a:solidFill>
                <a:latin typeface="Times New Roman" panose="02020603050405020304" pitchFamily="18" charset="0"/>
                <a:cs typeface="Times New Roman" panose="02020603050405020304" pitchFamily="18" charset="0"/>
              </a:rPr>
              <a:t>- Chuột.</a:t>
            </a:r>
          </a:p>
          <a:p>
            <a:pPr algn="just"/>
            <a:r>
              <a:rPr lang="vi-VN" sz="2933" dirty="0">
                <a:solidFill>
                  <a:srgbClr val="3B0BE9"/>
                </a:solidFill>
                <a:latin typeface="Times New Roman" panose="02020603050405020304" pitchFamily="18" charset="0"/>
                <a:cs typeface="Times New Roman" panose="02020603050405020304" pitchFamily="18" charset="0"/>
              </a:rPr>
              <a:t>- Lầu son của nàng đâu?</a:t>
            </a:r>
          </a:p>
          <a:p>
            <a:pPr algn="just"/>
            <a:r>
              <a:rPr lang="vi-VN" sz="2933" dirty="0">
                <a:solidFill>
                  <a:srgbClr val="3B0BE9"/>
                </a:solidFill>
                <a:latin typeface="Times New Roman" panose="02020603050405020304" pitchFamily="18" charset="0"/>
                <a:cs typeface="Times New Roman" panose="02020603050405020304" pitchFamily="18" charset="0"/>
              </a:rPr>
              <a:t>- Chuột ăn rồi!</a:t>
            </a:r>
          </a:p>
          <a:p>
            <a:pPr algn="just"/>
            <a:r>
              <a:rPr lang="vi-VN" sz="2933" dirty="0">
                <a:solidFill>
                  <a:srgbClr val="3B0BE9"/>
                </a:solidFill>
                <a:latin typeface="Times New Roman" panose="02020603050405020304" pitchFamily="18" charset="0"/>
                <a:cs typeface="Times New Roman" panose="02020603050405020304" pitchFamily="18" charset="0"/>
              </a:rPr>
              <a:t>   Chàng kị sĩ hoảng hốt, biết mình bị lừa, vội dìu công chúa chạy trốn.</a:t>
            </a:r>
          </a:p>
          <a:p>
            <a:pPr algn="just"/>
            <a:r>
              <a:rPr lang="vi-VN" sz="2933" dirty="0">
                <a:solidFill>
                  <a:srgbClr val="000000"/>
                </a:solidFill>
                <a:latin typeface="Times New Roman" panose="02020603050405020304" pitchFamily="18" charset="0"/>
                <a:cs typeface="Times New Roman" panose="02020603050405020304" pitchFamily="18" charset="0"/>
              </a:rPr>
              <a:t>      </a:t>
            </a:r>
          </a:p>
        </p:txBody>
      </p:sp>
    </p:spTree>
    <p:custDataLst>
      <p:tags r:id="rId1"/>
    </p:custDataLst>
    <p:extLst>
      <p:ext uri="{BB962C8B-B14F-4D97-AF65-F5344CB8AC3E}">
        <p14:creationId xmlns:p14="http://schemas.microsoft.com/office/powerpoint/2010/main" val="2410844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37"/>
        <p:cNvGrpSpPr/>
        <p:nvPr/>
      </p:nvGrpSpPr>
      <p:grpSpPr>
        <a:xfrm>
          <a:off x="0" y="0"/>
          <a:ext cx="0" cy="0"/>
          <a:chOff x="0" y="0"/>
          <a:chExt cx="0" cy="0"/>
        </a:xfrm>
      </p:grpSpPr>
      <p:grpSp>
        <p:nvGrpSpPr>
          <p:cNvPr id="3719" name="Google Shape;3719;p39"/>
          <p:cNvGrpSpPr/>
          <p:nvPr/>
        </p:nvGrpSpPr>
        <p:grpSpPr>
          <a:xfrm>
            <a:off x="10599601" y="4569334"/>
            <a:ext cx="450859" cy="512300"/>
            <a:chOff x="1463726" y="289374"/>
            <a:chExt cx="338144" cy="384225"/>
          </a:xfrm>
        </p:grpSpPr>
        <p:sp>
          <p:nvSpPr>
            <p:cNvPr id="3720" name="Google Shape;3720;p39"/>
            <p:cNvSpPr/>
            <p:nvPr/>
          </p:nvSpPr>
          <p:spPr>
            <a:xfrm rot="4905228" flipH="1">
              <a:off x="1515392" y="395830"/>
              <a:ext cx="273098" cy="249482"/>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21" name="Google Shape;3721;p39"/>
            <p:cNvSpPr/>
            <p:nvPr/>
          </p:nvSpPr>
          <p:spPr>
            <a:xfrm rot="4905228" flipH="1">
              <a:off x="1453132" y="341615"/>
              <a:ext cx="346970" cy="27890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722" name="Google Shape;3722;p39"/>
            <p:cNvSpPr/>
            <p:nvPr/>
          </p:nvSpPr>
          <p:spPr>
            <a:xfrm rot="4905228" flipH="1">
              <a:off x="1603054" y="464739"/>
              <a:ext cx="177228" cy="197021"/>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23" name="Google Shape;3723;p39"/>
            <p:cNvSpPr/>
            <p:nvPr/>
          </p:nvSpPr>
          <p:spPr>
            <a:xfrm rot="4905228" flipH="1">
              <a:off x="1516393" y="393111"/>
              <a:ext cx="270235" cy="252151"/>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121900" tIns="121900" rIns="121900" bIns="121900" anchor="ctr" anchorCtr="0">
              <a:noAutofit/>
            </a:bodyPr>
            <a:lstStyle/>
            <a:p>
              <a:endParaRPr sz="2400"/>
            </a:p>
          </p:txBody>
        </p:sp>
      </p:grpSp>
      <p:sp>
        <p:nvSpPr>
          <p:cNvPr id="3727" name="Google Shape;3727;p39"/>
          <p:cNvSpPr/>
          <p:nvPr/>
        </p:nvSpPr>
        <p:spPr>
          <a:xfrm rot="5400000">
            <a:off x="11641100" y="955100"/>
            <a:ext cx="380400" cy="5264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29" name="Google Shape;3729;p39"/>
          <p:cNvSpPr/>
          <p:nvPr/>
        </p:nvSpPr>
        <p:spPr>
          <a:xfrm rot="5400000">
            <a:off x="11641100" y="1641967"/>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1" name="Google Shape;3731;p39"/>
          <p:cNvSpPr/>
          <p:nvPr/>
        </p:nvSpPr>
        <p:spPr>
          <a:xfrm rot="5400000">
            <a:off x="11641100" y="2328833"/>
            <a:ext cx="380400" cy="5264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3" name="Google Shape;3733;p39"/>
          <p:cNvSpPr/>
          <p:nvPr/>
        </p:nvSpPr>
        <p:spPr>
          <a:xfrm rot="5400000">
            <a:off x="11641100" y="3015700"/>
            <a:ext cx="380400" cy="5264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5" name="Google Shape;3735;p39"/>
          <p:cNvSpPr/>
          <p:nvPr/>
        </p:nvSpPr>
        <p:spPr>
          <a:xfrm rot="5400000">
            <a:off x="11641100" y="3702567"/>
            <a:ext cx="380400" cy="5264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7" name="Google Shape;3737;p39"/>
          <p:cNvSpPr/>
          <p:nvPr/>
        </p:nvSpPr>
        <p:spPr>
          <a:xfrm rot="5400000">
            <a:off x="11641100" y="4389433"/>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42" name="Google Shape;3742;p39">
            <a:hlinkClick r:id="" action="ppaction://noaction"/>
          </p:cNvPr>
          <p:cNvSpPr/>
          <p:nvPr/>
        </p:nvSpPr>
        <p:spPr>
          <a:xfrm>
            <a:off x="11639036" y="5461700"/>
            <a:ext cx="334601" cy="304728"/>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pic>
        <p:nvPicPr>
          <p:cNvPr id="3" name="Picture 2">
            <a:extLst>
              <a:ext uri="{FF2B5EF4-FFF2-40B4-BE49-F238E27FC236}">
                <a16:creationId xmlns:a16="http://schemas.microsoft.com/office/drawing/2014/main" id="{732904BE-4D12-4EBA-BC13-CA872D3AAE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20109" y="4908664"/>
            <a:ext cx="2218927" cy="1596597"/>
          </a:xfrm>
          <a:prstGeom prst="rect">
            <a:avLst/>
          </a:prstGeom>
        </p:spPr>
      </p:pic>
      <p:sp>
        <p:nvSpPr>
          <p:cNvPr id="2" name="TextBox 1">
            <a:extLst>
              <a:ext uri="{FF2B5EF4-FFF2-40B4-BE49-F238E27FC236}">
                <a16:creationId xmlns:a16="http://schemas.microsoft.com/office/drawing/2014/main" id="{610EA29A-122C-4A92-8532-6C7AD8903CE5}"/>
              </a:ext>
            </a:extLst>
          </p:cNvPr>
          <p:cNvSpPr txBox="1"/>
          <p:nvPr/>
        </p:nvSpPr>
        <p:spPr>
          <a:xfrm>
            <a:off x="607975" y="408012"/>
            <a:ext cx="10775972" cy="6041975"/>
          </a:xfrm>
          <a:prstGeom prst="rect">
            <a:avLst/>
          </a:prstGeom>
          <a:noFill/>
        </p:spPr>
        <p:txBody>
          <a:bodyPr wrap="square" rtlCol="0">
            <a:spAutoFit/>
          </a:bodyPr>
          <a:lstStyle/>
          <a:p>
            <a:pPr algn="just"/>
            <a:r>
              <a:rPr lang="vi-VN" sz="2933" dirty="0">
                <a:solidFill>
                  <a:srgbClr val="000000"/>
                </a:solidFill>
                <a:latin typeface="Times New Roman" panose="02020603050405020304" pitchFamily="18" charset="0"/>
                <a:cs typeface="Times New Roman" panose="02020603050405020304" pitchFamily="18" charset="0"/>
              </a:rPr>
              <a:t> </a:t>
            </a:r>
            <a:r>
              <a:rPr lang="en-US" sz="2933" dirty="0">
                <a:solidFill>
                  <a:srgbClr val="000000"/>
                </a:solidFill>
                <a:latin typeface="Times New Roman" panose="02020603050405020304" pitchFamily="18" charset="0"/>
                <a:cs typeface="Times New Roman" panose="02020603050405020304" pitchFamily="18" charset="0"/>
              </a:rPr>
              <a:t>  </a:t>
            </a:r>
            <a:r>
              <a:rPr lang="vi-VN" sz="3200" dirty="0">
                <a:solidFill>
                  <a:srgbClr val="7030A0"/>
                </a:solidFill>
                <a:latin typeface="Times New Roman" panose="02020603050405020304" pitchFamily="18" charset="0"/>
                <a:cs typeface="Times New Roman" panose="02020603050405020304" pitchFamily="18" charset="0"/>
              </a:rPr>
              <a:t>Chiếc thuyền mảnh trôi qua cống ra con ngòi. Gặp nước xoáy, thuyền lật, cả hai bị ngấm nước, nhũn cả chân tay.</a:t>
            </a:r>
            <a:endParaRPr lang="en-US" sz="2933" dirty="0">
              <a:solidFill>
                <a:srgbClr val="7030A0"/>
              </a:solidFill>
              <a:latin typeface="Times New Roman" panose="02020603050405020304" pitchFamily="18" charset="0"/>
              <a:cs typeface="Times New Roman" panose="02020603050405020304" pitchFamily="18" charset="0"/>
            </a:endParaRPr>
          </a:p>
          <a:p>
            <a:pPr algn="just"/>
            <a:r>
              <a:rPr lang="en-US" sz="2933" dirty="0">
                <a:solidFill>
                  <a:srgbClr val="7030A0"/>
                </a:solidFill>
                <a:latin typeface="Times New Roman" panose="02020603050405020304" pitchFamily="18" charset="0"/>
                <a:cs typeface="Times New Roman" panose="02020603050405020304" pitchFamily="18" charset="0"/>
              </a:rPr>
              <a:t>     </a:t>
            </a:r>
            <a:r>
              <a:rPr lang="vi-VN" sz="2933" dirty="0">
                <a:solidFill>
                  <a:srgbClr val="7030A0"/>
                </a:solidFill>
                <a:latin typeface="Times New Roman" panose="02020603050405020304" pitchFamily="18" charset="0"/>
                <a:cs typeface="Times New Roman" panose="02020603050405020304" pitchFamily="18" charset="0"/>
              </a:rPr>
              <a:t>Lúc ấy, Đất Nung đang đi dọc bờ con ngòi. Thấy hai người bị nạn, chú liền nhảy xuống, vớt lên bờ phơi nắng cho se bột lại.</a:t>
            </a:r>
          </a:p>
          <a:p>
            <a:pPr algn="just"/>
            <a:r>
              <a:rPr lang="vi-VN" sz="2933" dirty="0">
                <a:solidFill>
                  <a:srgbClr val="000000"/>
                </a:solidFill>
                <a:latin typeface="Times New Roman" panose="02020603050405020304" pitchFamily="18" charset="0"/>
                <a:cs typeface="Times New Roman" panose="02020603050405020304" pitchFamily="18" charset="0"/>
              </a:rPr>
              <a:t>  </a:t>
            </a:r>
            <a:r>
              <a:rPr lang="en-US" sz="2933" dirty="0">
                <a:solidFill>
                  <a:srgbClr val="000000"/>
                </a:solidFill>
                <a:latin typeface="Times New Roman" panose="02020603050405020304" pitchFamily="18" charset="0"/>
                <a:cs typeface="Times New Roman" panose="02020603050405020304" pitchFamily="18" charset="0"/>
              </a:rPr>
              <a:t>   </a:t>
            </a:r>
            <a:r>
              <a:rPr lang="vi-VN" sz="2933" dirty="0">
                <a:solidFill>
                  <a:srgbClr val="000000"/>
                </a:solidFill>
                <a:latin typeface="Times New Roman" panose="02020603050405020304" pitchFamily="18" charset="0"/>
                <a:cs typeface="Times New Roman" panose="02020603050405020304" pitchFamily="18" charset="0"/>
              </a:rPr>
              <a:t>Hai người bột tỉnh dần, nhận ra bạn cũ thì lạ quá, kêu lên:</a:t>
            </a:r>
          </a:p>
          <a:p>
            <a:pPr algn="just"/>
            <a:r>
              <a:rPr lang="en-US" sz="2933" dirty="0">
                <a:solidFill>
                  <a:srgbClr val="000000"/>
                </a:solidFill>
                <a:latin typeface="Times New Roman" panose="02020603050405020304" pitchFamily="18" charset="0"/>
                <a:cs typeface="Times New Roman" panose="02020603050405020304" pitchFamily="18" charset="0"/>
              </a:rPr>
              <a:t>     </a:t>
            </a:r>
            <a:r>
              <a:rPr lang="vi-VN" sz="2933" dirty="0">
                <a:solidFill>
                  <a:srgbClr val="000000"/>
                </a:solidFill>
                <a:latin typeface="Times New Roman" panose="02020603050405020304" pitchFamily="18" charset="0"/>
                <a:cs typeface="Times New Roman" panose="02020603050405020304" pitchFamily="18" charset="0"/>
              </a:rPr>
              <a:t>- Ôi, chính anh đã cứu chúng tôi đấy ư? Sao trông anh khác thế?</a:t>
            </a:r>
          </a:p>
          <a:p>
            <a:pPr algn="just"/>
            <a:r>
              <a:rPr lang="en-US" sz="2933" dirty="0">
                <a:solidFill>
                  <a:srgbClr val="000000"/>
                </a:solidFill>
                <a:latin typeface="Times New Roman" panose="02020603050405020304" pitchFamily="18" charset="0"/>
                <a:cs typeface="Times New Roman" panose="02020603050405020304" pitchFamily="18" charset="0"/>
              </a:rPr>
              <a:t>     </a:t>
            </a:r>
            <a:r>
              <a:rPr lang="vi-VN" sz="2933" dirty="0">
                <a:solidFill>
                  <a:srgbClr val="000000"/>
                </a:solidFill>
                <a:latin typeface="Times New Roman" panose="02020603050405020304" pitchFamily="18" charset="0"/>
                <a:cs typeface="Times New Roman" panose="02020603050405020304" pitchFamily="18" charset="0"/>
              </a:rPr>
              <a:t>- Có gì đâu, tại tớ nung trong lửa. Bây giờ có thể phơi nắng, phơi mưa hàng đời người.</a:t>
            </a:r>
          </a:p>
          <a:p>
            <a:pPr algn="just"/>
            <a:r>
              <a:rPr lang="vi-VN" sz="2933" dirty="0">
                <a:solidFill>
                  <a:srgbClr val="000000"/>
                </a:solidFill>
                <a:latin typeface="Times New Roman" panose="02020603050405020304" pitchFamily="18" charset="0"/>
                <a:cs typeface="Times New Roman" panose="02020603050405020304" pitchFamily="18" charset="0"/>
              </a:rPr>
              <a:t>   </a:t>
            </a:r>
            <a:r>
              <a:rPr lang="en-US" sz="2933" dirty="0">
                <a:solidFill>
                  <a:srgbClr val="000000"/>
                </a:solidFill>
                <a:latin typeface="Times New Roman" panose="02020603050405020304" pitchFamily="18" charset="0"/>
                <a:cs typeface="Times New Roman" panose="02020603050405020304" pitchFamily="18" charset="0"/>
              </a:rPr>
              <a:t>  </a:t>
            </a:r>
            <a:r>
              <a:rPr lang="vi-VN" sz="2933" dirty="0">
                <a:solidFill>
                  <a:srgbClr val="000000"/>
                </a:solidFill>
                <a:latin typeface="Times New Roman" panose="02020603050405020304" pitchFamily="18" charset="0"/>
                <a:cs typeface="Times New Roman" panose="02020603050405020304" pitchFamily="18" charset="0"/>
              </a:rPr>
              <a:t>Nàng công chúa phục quá, thì thào với chàng kị sĩ:</a:t>
            </a:r>
          </a:p>
          <a:p>
            <a:pPr algn="just"/>
            <a:r>
              <a:rPr lang="en-US" sz="2933" dirty="0">
                <a:solidFill>
                  <a:srgbClr val="000000"/>
                </a:solidFill>
                <a:latin typeface="Times New Roman" panose="02020603050405020304" pitchFamily="18" charset="0"/>
                <a:cs typeface="Times New Roman" panose="02020603050405020304" pitchFamily="18" charset="0"/>
              </a:rPr>
              <a:t>     </a:t>
            </a:r>
            <a:r>
              <a:rPr lang="vi-VN" sz="2933" dirty="0">
                <a:solidFill>
                  <a:srgbClr val="000000"/>
                </a:solidFill>
                <a:latin typeface="Times New Roman" panose="02020603050405020304" pitchFamily="18" charset="0"/>
                <a:cs typeface="Times New Roman" panose="02020603050405020304" pitchFamily="18" charset="0"/>
              </a:rPr>
              <a:t>- Thế mà chúng mình mới chìm xuống nước đã vữa ra.</a:t>
            </a:r>
          </a:p>
          <a:p>
            <a:pPr algn="just"/>
            <a:r>
              <a:rPr lang="vi-VN" sz="2933" dirty="0">
                <a:solidFill>
                  <a:srgbClr val="000000"/>
                </a:solidFill>
                <a:latin typeface="Times New Roman" panose="02020603050405020304" pitchFamily="18" charset="0"/>
                <a:cs typeface="Times New Roman" panose="02020603050405020304" pitchFamily="18" charset="0"/>
              </a:rPr>
              <a:t>   </a:t>
            </a:r>
            <a:r>
              <a:rPr lang="en-US" sz="2933" dirty="0">
                <a:solidFill>
                  <a:srgbClr val="000000"/>
                </a:solidFill>
                <a:latin typeface="Times New Roman" panose="02020603050405020304" pitchFamily="18" charset="0"/>
                <a:cs typeface="Times New Roman" panose="02020603050405020304" pitchFamily="18" charset="0"/>
              </a:rPr>
              <a:t>  </a:t>
            </a:r>
            <a:r>
              <a:rPr lang="vi-VN" sz="2933" dirty="0">
                <a:solidFill>
                  <a:srgbClr val="000000"/>
                </a:solidFill>
                <a:latin typeface="Times New Roman" panose="02020603050405020304" pitchFamily="18" charset="0"/>
                <a:cs typeface="Times New Roman" panose="02020603050405020304" pitchFamily="18" charset="0"/>
              </a:rPr>
              <a:t>Đất Nung đánh một câu cộc tuếch:</a:t>
            </a:r>
          </a:p>
          <a:p>
            <a:pPr algn="just"/>
            <a:r>
              <a:rPr lang="en-US" sz="2933" dirty="0">
                <a:solidFill>
                  <a:srgbClr val="000000"/>
                </a:solidFill>
                <a:latin typeface="Times New Roman" panose="02020603050405020304" pitchFamily="18" charset="0"/>
                <a:cs typeface="Times New Roman" panose="02020603050405020304" pitchFamily="18" charset="0"/>
              </a:rPr>
              <a:t>     </a:t>
            </a:r>
            <a:r>
              <a:rPr lang="vi-VN" sz="2933" dirty="0">
                <a:solidFill>
                  <a:srgbClr val="000000"/>
                </a:solidFill>
                <a:latin typeface="Times New Roman" panose="02020603050405020304" pitchFamily="18" charset="0"/>
                <a:cs typeface="Times New Roman" panose="02020603050405020304" pitchFamily="18" charset="0"/>
              </a:rPr>
              <a:t>- Vì các đằng ấy đựng trong lọ thủy tinh mà.</a:t>
            </a:r>
            <a:endParaRPr lang="en-US" sz="2933" dirty="0">
              <a:solidFill>
                <a:srgbClr val="000000"/>
              </a:solidFill>
              <a:latin typeface="Times New Roman" panose="02020603050405020304" pitchFamily="18" charset="0"/>
              <a:cs typeface="Times New Roman" panose="02020603050405020304" pitchFamily="18" charset="0"/>
            </a:endParaRPr>
          </a:p>
          <a:p>
            <a:pPr algn="just"/>
            <a:r>
              <a:rPr lang="en-US" sz="2933" dirty="0">
                <a:solidFill>
                  <a:srgbClr val="000000"/>
                </a:solidFill>
                <a:latin typeface="Times New Roman" panose="02020603050405020304" pitchFamily="18" charset="0"/>
                <a:cs typeface="Times New Roman" panose="02020603050405020304" pitchFamily="18" charset="0"/>
              </a:rPr>
              <a:t>                                                        </a:t>
            </a:r>
            <a:r>
              <a:rPr lang="vi-VN" sz="2933" dirty="0">
                <a:solidFill>
                  <a:srgbClr val="000000"/>
                </a:solidFill>
                <a:latin typeface="Times New Roman" panose="02020603050405020304" pitchFamily="18" charset="0"/>
                <a:cs typeface="Times New Roman" panose="02020603050405020304" pitchFamily="18" charset="0"/>
              </a:rPr>
              <a:t>Theo </a:t>
            </a:r>
            <a:r>
              <a:rPr lang="vi-VN" sz="2933" b="1" dirty="0">
                <a:solidFill>
                  <a:srgbClr val="000000"/>
                </a:solidFill>
                <a:latin typeface="Times New Roman" panose="02020603050405020304" pitchFamily="18" charset="0"/>
                <a:cs typeface="Times New Roman" panose="02020603050405020304" pitchFamily="18" charset="0"/>
              </a:rPr>
              <a:t>NGUYỄN KIÊN</a:t>
            </a:r>
            <a:r>
              <a:rPr lang="vi-VN" sz="2933" dirty="0">
                <a:solidFill>
                  <a:srgbClr val="000000"/>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1210545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37"/>
        <p:cNvGrpSpPr/>
        <p:nvPr/>
      </p:nvGrpSpPr>
      <p:grpSpPr>
        <a:xfrm>
          <a:off x="0" y="0"/>
          <a:ext cx="0" cy="0"/>
          <a:chOff x="0" y="0"/>
          <a:chExt cx="0" cy="0"/>
        </a:xfrm>
      </p:grpSpPr>
      <p:grpSp>
        <p:nvGrpSpPr>
          <p:cNvPr id="3644" name="Google Shape;3644;p39"/>
          <p:cNvGrpSpPr/>
          <p:nvPr/>
        </p:nvGrpSpPr>
        <p:grpSpPr>
          <a:xfrm>
            <a:off x="9252467" y="309951"/>
            <a:ext cx="2464797" cy="3391391"/>
            <a:chOff x="6642183" y="457201"/>
            <a:chExt cx="1848598" cy="2543543"/>
          </a:xfrm>
        </p:grpSpPr>
        <p:sp>
          <p:nvSpPr>
            <p:cNvPr id="3645" name="Google Shape;3645;p39"/>
            <p:cNvSpPr/>
            <p:nvPr/>
          </p:nvSpPr>
          <p:spPr>
            <a:xfrm rot="2831813">
              <a:off x="6788129" y="581809"/>
              <a:ext cx="600430" cy="649740"/>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3646" name="Google Shape;3646;p39"/>
            <p:cNvSpPr/>
            <p:nvPr/>
          </p:nvSpPr>
          <p:spPr>
            <a:xfrm rot="2831813">
              <a:off x="6831403" y="585728"/>
              <a:ext cx="356589" cy="455222"/>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47" name="Google Shape;3647;p39"/>
            <p:cNvSpPr/>
            <p:nvPr/>
          </p:nvSpPr>
          <p:spPr>
            <a:xfrm rot="2831813">
              <a:off x="6788638" y="573028"/>
              <a:ext cx="605757" cy="663845"/>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648" name="Google Shape;3648;p39"/>
            <p:cNvSpPr/>
            <p:nvPr/>
          </p:nvSpPr>
          <p:spPr>
            <a:xfrm rot="2831813">
              <a:off x="6906401" y="692594"/>
              <a:ext cx="442111" cy="446739"/>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649" name="Google Shape;3649;p39"/>
            <p:cNvSpPr/>
            <p:nvPr/>
          </p:nvSpPr>
          <p:spPr>
            <a:xfrm rot="2438469">
              <a:off x="7321960" y="872854"/>
              <a:ext cx="390130" cy="284780"/>
            </a:xfrm>
            <a:custGeom>
              <a:avLst/>
              <a:gdLst/>
              <a:ahLst/>
              <a:cxnLst/>
              <a:rect l="l" t="t" r="r" b="b"/>
              <a:pathLst>
                <a:path w="3955" h="2887" extrusionOk="0">
                  <a:moveTo>
                    <a:pt x="2568" y="0"/>
                  </a:moveTo>
                  <a:cubicBezTo>
                    <a:pt x="1801" y="0"/>
                    <a:pt x="993" y="157"/>
                    <a:pt x="626" y="545"/>
                  </a:cubicBezTo>
                  <a:cubicBezTo>
                    <a:pt x="1" y="1206"/>
                    <a:pt x="527" y="2179"/>
                    <a:pt x="527" y="2179"/>
                  </a:cubicBezTo>
                  <a:cubicBezTo>
                    <a:pt x="668" y="2439"/>
                    <a:pt x="969" y="2887"/>
                    <a:pt x="1609" y="2887"/>
                  </a:cubicBezTo>
                  <a:cubicBezTo>
                    <a:pt x="1782" y="2887"/>
                    <a:pt x="1980" y="2854"/>
                    <a:pt x="2205" y="2777"/>
                  </a:cubicBezTo>
                  <a:cubicBezTo>
                    <a:pt x="3267" y="2411"/>
                    <a:pt x="3955" y="206"/>
                    <a:pt x="3955" y="206"/>
                  </a:cubicBezTo>
                  <a:cubicBezTo>
                    <a:pt x="3623" y="77"/>
                    <a:pt x="3106" y="0"/>
                    <a:pt x="256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50" name="Google Shape;3650;p39"/>
            <p:cNvSpPr/>
            <p:nvPr/>
          </p:nvSpPr>
          <p:spPr>
            <a:xfrm rot="2438469">
              <a:off x="7299102" y="894175"/>
              <a:ext cx="392398" cy="209910"/>
            </a:xfrm>
            <a:custGeom>
              <a:avLst/>
              <a:gdLst/>
              <a:ahLst/>
              <a:cxnLst/>
              <a:rect l="l" t="t" r="r" b="b"/>
              <a:pathLst>
                <a:path w="3978" h="2128" extrusionOk="0">
                  <a:moveTo>
                    <a:pt x="3977" y="1"/>
                  </a:moveTo>
                  <a:cubicBezTo>
                    <a:pt x="3967" y="1"/>
                    <a:pt x="3296" y="292"/>
                    <a:pt x="2856" y="503"/>
                  </a:cubicBezTo>
                  <a:lnTo>
                    <a:pt x="2910" y="164"/>
                  </a:lnTo>
                  <a:lnTo>
                    <a:pt x="2928" y="111"/>
                  </a:lnTo>
                  <a:lnTo>
                    <a:pt x="2928" y="111"/>
                  </a:lnTo>
                  <a:cubicBezTo>
                    <a:pt x="2865" y="236"/>
                    <a:pt x="2829" y="378"/>
                    <a:pt x="2794" y="521"/>
                  </a:cubicBezTo>
                  <a:lnTo>
                    <a:pt x="2794" y="530"/>
                  </a:lnTo>
                  <a:cubicBezTo>
                    <a:pt x="2526" y="664"/>
                    <a:pt x="2321" y="780"/>
                    <a:pt x="2062" y="932"/>
                  </a:cubicBezTo>
                  <a:cubicBezTo>
                    <a:pt x="1955" y="994"/>
                    <a:pt x="1857" y="1066"/>
                    <a:pt x="1750" y="1128"/>
                  </a:cubicBezTo>
                  <a:lnTo>
                    <a:pt x="1830" y="396"/>
                  </a:lnTo>
                  <a:lnTo>
                    <a:pt x="1839" y="280"/>
                  </a:lnTo>
                  <a:cubicBezTo>
                    <a:pt x="1839" y="279"/>
                    <a:pt x="1839" y="279"/>
                    <a:pt x="1839" y="279"/>
                  </a:cubicBezTo>
                  <a:cubicBezTo>
                    <a:pt x="1832" y="279"/>
                    <a:pt x="1731" y="824"/>
                    <a:pt x="1696" y="1083"/>
                  </a:cubicBezTo>
                  <a:cubicBezTo>
                    <a:pt x="1696" y="1119"/>
                    <a:pt x="1696" y="1146"/>
                    <a:pt x="1687" y="1173"/>
                  </a:cubicBezTo>
                  <a:cubicBezTo>
                    <a:pt x="1535" y="1271"/>
                    <a:pt x="1384" y="1369"/>
                    <a:pt x="1232" y="1467"/>
                  </a:cubicBezTo>
                  <a:lnTo>
                    <a:pt x="1143" y="1521"/>
                  </a:lnTo>
                  <a:lnTo>
                    <a:pt x="1125" y="798"/>
                  </a:lnTo>
                  <a:lnTo>
                    <a:pt x="1125" y="682"/>
                  </a:lnTo>
                  <a:cubicBezTo>
                    <a:pt x="1125" y="681"/>
                    <a:pt x="1125" y="680"/>
                    <a:pt x="1125" y="680"/>
                  </a:cubicBezTo>
                  <a:cubicBezTo>
                    <a:pt x="1122" y="680"/>
                    <a:pt x="1080" y="1216"/>
                    <a:pt x="1089" y="1467"/>
                  </a:cubicBezTo>
                  <a:lnTo>
                    <a:pt x="1089" y="1548"/>
                  </a:lnTo>
                  <a:cubicBezTo>
                    <a:pt x="928" y="1646"/>
                    <a:pt x="759" y="1735"/>
                    <a:pt x="589" y="1815"/>
                  </a:cubicBezTo>
                  <a:cubicBezTo>
                    <a:pt x="420" y="1905"/>
                    <a:pt x="241" y="1967"/>
                    <a:pt x="54" y="2012"/>
                  </a:cubicBezTo>
                  <a:cubicBezTo>
                    <a:pt x="0" y="2038"/>
                    <a:pt x="18" y="2128"/>
                    <a:pt x="81" y="2128"/>
                  </a:cubicBezTo>
                  <a:cubicBezTo>
                    <a:pt x="241" y="2092"/>
                    <a:pt x="393" y="2038"/>
                    <a:pt x="545" y="1967"/>
                  </a:cubicBezTo>
                  <a:cubicBezTo>
                    <a:pt x="741" y="1878"/>
                    <a:pt x="928" y="1780"/>
                    <a:pt x="1107" y="1673"/>
                  </a:cubicBezTo>
                  <a:cubicBezTo>
                    <a:pt x="1205" y="1610"/>
                    <a:pt x="1294" y="1557"/>
                    <a:pt x="1393" y="1494"/>
                  </a:cubicBezTo>
                  <a:lnTo>
                    <a:pt x="2160" y="1699"/>
                  </a:lnTo>
                  <a:lnTo>
                    <a:pt x="2276" y="1735"/>
                  </a:lnTo>
                  <a:cubicBezTo>
                    <a:pt x="2277" y="1735"/>
                    <a:pt x="2277" y="1735"/>
                    <a:pt x="2278" y="1735"/>
                  </a:cubicBezTo>
                  <a:cubicBezTo>
                    <a:pt x="2288" y="1735"/>
                    <a:pt x="1753" y="1537"/>
                    <a:pt x="1491" y="1467"/>
                  </a:cubicBezTo>
                  <a:lnTo>
                    <a:pt x="1455" y="1458"/>
                  </a:lnTo>
                  <a:cubicBezTo>
                    <a:pt x="1642" y="1333"/>
                    <a:pt x="1830" y="1208"/>
                    <a:pt x="2017" y="1092"/>
                  </a:cubicBezTo>
                  <a:cubicBezTo>
                    <a:pt x="2160" y="1003"/>
                    <a:pt x="2312" y="914"/>
                    <a:pt x="2464" y="834"/>
                  </a:cubicBezTo>
                  <a:lnTo>
                    <a:pt x="3079" y="905"/>
                  </a:lnTo>
                  <a:lnTo>
                    <a:pt x="3186" y="914"/>
                  </a:lnTo>
                  <a:cubicBezTo>
                    <a:pt x="2972" y="860"/>
                    <a:pt x="2758" y="816"/>
                    <a:pt x="2544" y="780"/>
                  </a:cubicBezTo>
                  <a:cubicBezTo>
                    <a:pt x="2883" y="593"/>
                    <a:pt x="3222" y="405"/>
                    <a:pt x="3570" y="227"/>
                  </a:cubicBezTo>
                  <a:lnTo>
                    <a:pt x="3972" y="4"/>
                  </a:lnTo>
                  <a:cubicBezTo>
                    <a:pt x="3976" y="2"/>
                    <a:pt x="3977" y="1"/>
                    <a:pt x="397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651" name="Google Shape;3651;p39"/>
            <p:cNvSpPr/>
            <p:nvPr/>
          </p:nvSpPr>
          <p:spPr>
            <a:xfrm rot="2438469">
              <a:off x="7414720" y="872782"/>
              <a:ext cx="295828" cy="315260"/>
            </a:xfrm>
            <a:custGeom>
              <a:avLst/>
              <a:gdLst/>
              <a:ahLst/>
              <a:cxnLst/>
              <a:rect l="l" t="t" r="r" b="b"/>
              <a:pathLst>
                <a:path w="2999" h="3196" extrusionOk="0">
                  <a:moveTo>
                    <a:pt x="964" y="3196"/>
                  </a:moveTo>
                  <a:cubicBezTo>
                    <a:pt x="1071" y="3178"/>
                    <a:pt x="1178" y="3151"/>
                    <a:pt x="1276" y="3116"/>
                  </a:cubicBezTo>
                  <a:cubicBezTo>
                    <a:pt x="2222" y="2794"/>
                    <a:pt x="2874" y="1018"/>
                    <a:pt x="2999" y="626"/>
                  </a:cubicBezTo>
                  <a:cubicBezTo>
                    <a:pt x="1428" y="1"/>
                    <a:pt x="0" y="1804"/>
                    <a:pt x="964" y="319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52" name="Google Shape;3652;p39"/>
            <p:cNvSpPr/>
            <p:nvPr/>
          </p:nvSpPr>
          <p:spPr>
            <a:xfrm rot="2438469">
              <a:off x="7347442" y="881732"/>
              <a:ext cx="364581" cy="287542"/>
            </a:xfrm>
            <a:custGeom>
              <a:avLst/>
              <a:gdLst/>
              <a:ahLst/>
              <a:cxnLst/>
              <a:rect l="l" t="t" r="r" b="b"/>
              <a:pathLst>
                <a:path w="3696" h="2915" extrusionOk="0">
                  <a:moveTo>
                    <a:pt x="233" y="2198"/>
                  </a:moveTo>
                  <a:cubicBezTo>
                    <a:pt x="331" y="2385"/>
                    <a:pt x="465" y="2555"/>
                    <a:pt x="643" y="2689"/>
                  </a:cubicBezTo>
                  <a:cubicBezTo>
                    <a:pt x="474" y="2555"/>
                    <a:pt x="331" y="2385"/>
                    <a:pt x="233" y="2198"/>
                  </a:cubicBezTo>
                  <a:close/>
                  <a:moveTo>
                    <a:pt x="2275" y="1"/>
                  </a:moveTo>
                  <a:cubicBezTo>
                    <a:pt x="1874" y="1"/>
                    <a:pt x="1473" y="47"/>
                    <a:pt x="1080" y="154"/>
                  </a:cubicBezTo>
                  <a:cubicBezTo>
                    <a:pt x="875" y="207"/>
                    <a:pt x="670" y="297"/>
                    <a:pt x="491" y="422"/>
                  </a:cubicBezTo>
                  <a:cubicBezTo>
                    <a:pt x="304" y="547"/>
                    <a:pt x="170" y="725"/>
                    <a:pt x="90" y="930"/>
                  </a:cubicBezTo>
                  <a:cubicBezTo>
                    <a:pt x="18" y="1136"/>
                    <a:pt x="0" y="1359"/>
                    <a:pt x="36" y="1573"/>
                  </a:cubicBezTo>
                  <a:cubicBezTo>
                    <a:pt x="63" y="1796"/>
                    <a:pt x="134" y="2001"/>
                    <a:pt x="232" y="2198"/>
                  </a:cubicBezTo>
                  <a:cubicBezTo>
                    <a:pt x="134" y="2001"/>
                    <a:pt x="72" y="1787"/>
                    <a:pt x="45" y="1573"/>
                  </a:cubicBezTo>
                  <a:cubicBezTo>
                    <a:pt x="9" y="1359"/>
                    <a:pt x="27" y="1144"/>
                    <a:pt x="107" y="939"/>
                  </a:cubicBezTo>
                  <a:cubicBezTo>
                    <a:pt x="188" y="734"/>
                    <a:pt x="322" y="555"/>
                    <a:pt x="500" y="430"/>
                  </a:cubicBezTo>
                  <a:cubicBezTo>
                    <a:pt x="679" y="314"/>
                    <a:pt x="884" y="225"/>
                    <a:pt x="1089" y="181"/>
                  </a:cubicBezTo>
                  <a:cubicBezTo>
                    <a:pt x="1474" y="82"/>
                    <a:pt x="1874" y="37"/>
                    <a:pt x="2275" y="37"/>
                  </a:cubicBezTo>
                  <a:cubicBezTo>
                    <a:pt x="2311" y="37"/>
                    <a:pt x="2347" y="37"/>
                    <a:pt x="2383" y="38"/>
                  </a:cubicBezTo>
                  <a:cubicBezTo>
                    <a:pt x="2598" y="47"/>
                    <a:pt x="2812" y="65"/>
                    <a:pt x="3026" y="100"/>
                  </a:cubicBezTo>
                  <a:cubicBezTo>
                    <a:pt x="3231" y="126"/>
                    <a:pt x="3428" y="176"/>
                    <a:pt x="3624" y="251"/>
                  </a:cubicBezTo>
                  <a:lnTo>
                    <a:pt x="3624" y="251"/>
                  </a:lnTo>
                  <a:cubicBezTo>
                    <a:pt x="3492" y="652"/>
                    <a:pt x="3334" y="1036"/>
                    <a:pt x="3142" y="1412"/>
                  </a:cubicBezTo>
                  <a:cubicBezTo>
                    <a:pt x="2955" y="1796"/>
                    <a:pt x="2714" y="2153"/>
                    <a:pt x="2410" y="2465"/>
                  </a:cubicBezTo>
                  <a:cubicBezTo>
                    <a:pt x="2120" y="2739"/>
                    <a:pt x="1731" y="2897"/>
                    <a:pt x="1334" y="2897"/>
                  </a:cubicBezTo>
                  <a:cubicBezTo>
                    <a:pt x="1303" y="2897"/>
                    <a:pt x="1272" y="2896"/>
                    <a:pt x="1241" y="2894"/>
                  </a:cubicBezTo>
                  <a:cubicBezTo>
                    <a:pt x="1027" y="2885"/>
                    <a:pt x="821" y="2813"/>
                    <a:pt x="643" y="2689"/>
                  </a:cubicBezTo>
                  <a:lnTo>
                    <a:pt x="643" y="2689"/>
                  </a:lnTo>
                  <a:cubicBezTo>
                    <a:pt x="813" y="2822"/>
                    <a:pt x="1027" y="2894"/>
                    <a:pt x="1241" y="2912"/>
                  </a:cubicBezTo>
                  <a:cubicBezTo>
                    <a:pt x="1273" y="2914"/>
                    <a:pt x="1304" y="2915"/>
                    <a:pt x="1335" y="2915"/>
                  </a:cubicBezTo>
                  <a:cubicBezTo>
                    <a:pt x="1740" y="2915"/>
                    <a:pt x="2130" y="2757"/>
                    <a:pt x="2428" y="2483"/>
                  </a:cubicBezTo>
                  <a:cubicBezTo>
                    <a:pt x="2731" y="2171"/>
                    <a:pt x="2990" y="1823"/>
                    <a:pt x="3178" y="1430"/>
                  </a:cubicBezTo>
                  <a:cubicBezTo>
                    <a:pt x="3374" y="1046"/>
                    <a:pt x="3544" y="654"/>
                    <a:pt x="3686" y="243"/>
                  </a:cubicBezTo>
                  <a:lnTo>
                    <a:pt x="3695" y="216"/>
                  </a:lnTo>
                  <a:lnTo>
                    <a:pt x="3669" y="207"/>
                  </a:lnTo>
                  <a:cubicBezTo>
                    <a:pt x="3463" y="136"/>
                    <a:pt x="3249" y="82"/>
                    <a:pt x="3035" y="56"/>
                  </a:cubicBezTo>
                  <a:cubicBezTo>
                    <a:pt x="2812" y="20"/>
                    <a:pt x="2598" y="11"/>
                    <a:pt x="2383" y="2"/>
                  </a:cubicBezTo>
                  <a:cubicBezTo>
                    <a:pt x="2347" y="1"/>
                    <a:pt x="2311" y="1"/>
                    <a:pt x="227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653" name="Google Shape;3653;p39"/>
            <p:cNvSpPr/>
            <p:nvPr/>
          </p:nvSpPr>
          <p:spPr>
            <a:xfrm rot="2831813">
              <a:off x="7598972" y="662440"/>
              <a:ext cx="612366" cy="619457"/>
            </a:xfrm>
            <a:custGeom>
              <a:avLst/>
              <a:gdLst/>
              <a:ahLst/>
              <a:cxnLst/>
              <a:rect l="l" t="t" r="r" b="b"/>
              <a:pathLst>
                <a:path w="6208" h="6280" extrusionOk="0">
                  <a:moveTo>
                    <a:pt x="1551" y="0"/>
                  </a:moveTo>
                  <a:cubicBezTo>
                    <a:pt x="1515" y="18"/>
                    <a:pt x="1480" y="45"/>
                    <a:pt x="1462" y="81"/>
                  </a:cubicBezTo>
                  <a:lnTo>
                    <a:pt x="1533" y="170"/>
                  </a:lnTo>
                  <a:cubicBezTo>
                    <a:pt x="1016" y="750"/>
                    <a:pt x="632" y="1419"/>
                    <a:pt x="391" y="2151"/>
                  </a:cubicBezTo>
                  <a:cubicBezTo>
                    <a:pt x="311" y="2365"/>
                    <a:pt x="257" y="2589"/>
                    <a:pt x="212" y="2812"/>
                  </a:cubicBezTo>
                  <a:cubicBezTo>
                    <a:pt x="202" y="2849"/>
                    <a:pt x="236" y="2874"/>
                    <a:pt x="267" y="2874"/>
                  </a:cubicBezTo>
                  <a:cubicBezTo>
                    <a:pt x="288" y="2874"/>
                    <a:pt x="307" y="2863"/>
                    <a:pt x="311" y="2838"/>
                  </a:cubicBezTo>
                  <a:cubicBezTo>
                    <a:pt x="462" y="2080"/>
                    <a:pt x="775" y="1357"/>
                    <a:pt x="1221" y="723"/>
                  </a:cubicBezTo>
                  <a:cubicBezTo>
                    <a:pt x="1328" y="580"/>
                    <a:pt x="1435" y="438"/>
                    <a:pt x="1551" y="295"/>
                  </a:cubicBezTo>
                  <a:cubicBezTo>
                    <a:pt x="1587" y="795"/>
                    <a:pt x="1649" y="1294"/>
                    <a:pt x="1756" y="1785"/>
                  </a:cubicBezTo>
                  <a:cubicBezTo>
                    <a:pt x="1640" y="2196"/>
                    <a:pt x="1551" y="2615"/>
                    <a:pt x="1471" y="3035"/>
                  </a:cubicBezTo>
                  <a:cubicBezTo>
                    <a:pt x="909" y="3222"/>
                    <a:pt x="400" y="3579"/>
                    <a:pt x="34" y="4052"/>
                  </a:cubicBezTo>
                  <a:cubicBezTo>
                    <a:pt x="0" y="4092"/>
                    <a:pt x="32" y="4143"/>
                    <a:pt x="69" y="4143"/>
                  </a:cubicBezTo>
                  <a:cubicBezTo>
                    <a:pt x="81" y="4143"/>
                    <a:pt x="94" y="4137"/>
                    <a:pt x="105" y="4124"/>
                  </a:cubicBezTo>
                  <a:cubicBezTo>
                    <a:pt x="453" y="3677"/>
                    <a:pt x="926" y="3338"/>
                    <a:pt x="1462" y="3151"/>
                  </a:cubicBezTo>
                  <a:lnTo>
                    <a:pt x="1462" y="3151"/>
                  </a:lnTo>
                  <a:cubicBezTo>
                    <a:pt x="1399" y="3526"/>
                    <a:pt x="1355" y="3892"/>
                    <a:pt x="1346" y="4266"/>
                  </a:cubicBezTo>
                  <a:cubicBezTo>
                    <a:pt x="1346" y="4309"/>
                    <a:pt x="1378" y="4331"/>
                    <a:pt x="1409" y="4331"/>
                  </a:cubicBezTo>
                  <a:cubicBezTo>
                    <a:pt x="1436" y="4331"/>
                    <a:pt x="1462" y="4313"/>
                    <a:pt x="1462" y="4275"/>
                  </a:cubicBezTo>
                  <a:cubicBezTo>
                    <a:pt x="1498" y="3517"/>
                    <a:pt x="1614" y="2758"/>
                    <a:pt x="1810" y="2017"/>
                  </a:cubicBezTo>
                  <a:cubicBezTo>
                    <a:pt x="1971" y="2713"/>
                    <a:pt x="2176" y="3401"/>
                    <a:pt x="2435" y="4079"/>
                  </a:cubicBezTo>
                  <a:cubicBezTo>
                    <a:pt x="2444" y="4100"/>
                    <a:pt x="2461" y="4109"/>
                    <a:pt x="2478" y="4109"/>
                  </a:cubicBezTo>
                  <a:cubicBezTo>
                    <a:pt x="2513" y="4109"/>
                    <a:pt x="2551" y="4073"/>
                    <a:pt x="2533" y="4025"/>
                  </a:cubicBezTo>
                  <a:cubicBezTo>
                    <a:pt x="2113" y="2838"/>
                    <a:pt x="1828" y="1607"/>
                    <a:pt x="1676" y="357"/>
                  </a:cubicBezTo>
                  <a:lnTo>
                    <a:pt x="1676" y="357"/>
                  </a:lnTo>
                  <a:lnTo>
                    <a:pt x="2069" y="884"/>
                  </a:lnTo>
                  <a:lnTo>
                    <a:pt x="3773" y="3133"/>
                  </a:lnTo>
                  <a:cubicBezTo>
                    <a:pt x="3773" y="3142"/>
                    <a:pt x="3765" y="3142"/>
                    <a:pt x="3765" y="3151"/>
                  </a:cubicBezTo>
                  <a:cubicBezTo>
                    <a:pt x="3657" y="3704"/>
                    <a:pt x="3657" y="4266"/>
                    <a:pt x="3765" y="4820"/>
                  </a:cubicBezTo>
                  <a:cubicBezTo>
                    <a:pt x="3772" y="4854"/>
                    <a:pt x="3795" y="4869"/>
                    <a:pt x="3820" y="4869"/>
                  </a:cubicBezTo>
                  <a:cubicBezTo>
                    <a:pt x="3859" y="4869"/>
                    <a:pt x="3904" y="4833"/>
                    <a:pt x="3898" y="4784"/>
                  </a:cubicBezTo>
                  <a:cubicBezTo>
                    <a:pt x="3800" y="4284"/>
                    <a:pt x="3791" y="3776"/>
                    <a:pt x="3881" y="3276"/>
                  </a:cubicBezTo>
                  <a:lnTo>
                    <a:pt x="3881" y="3276"/>
                  </a:lnTo>
                  <a:lnTo>
                    <a:pt x="4345" y="3883"/>
                  </a:lnTo>
                  <a:cubicBezTo>
                    <a:pt x="4604" y="4641"/>
                    <a:pt x="4648" y="5445"/>
                    <a:pt x="4470" y="6221"/>
                  </a:cubicBezTo>
                  <a:cubicBezTo>
                    <a:pt x="4460" y="6259"/>
                    <a:pt x="4486" y="6279"/>
                    <a:pt x="4515" y="6279"/>
                  </a:cubicBezTo>
                  <a:cubicBezTo>
                    <a:pt x="4540" y="6279"/>
                    <a:pt x="4568" y="6263"/>
                    <a:pt x="4577" y="6230"/>
                  </a:cubicBezTo>
                  <a:cubicBezTo>
                    <a:pt x="4737" y="5543"/>
                    <a:pt x="4728" y="4829"/>
                    <a:pt x="4541" y="4141"/>
                  </a:cubicBezTo>
                  <a:lnTo>
                    <a:pt x="4541" y="4141"/>
                  </a:lnTo>
                  <a:lnTo>
                    <a:pt x="5799" y="5819"/>
                  </a:lnTo>
                  <a:cubicBezTo>
                    <a:pt x="5810" y="5833"/>
                    <a:pt x="5824" y="5838"/>
                    <a:pt x="5838" y="5838"/>
                  </a:cubicBezTo>
                  <a:cubicBezTo>
                    <a:pt x="5880" y="5838"/>
                    <a:pt x="5922" y="5786"/>
                    <a:pt x="5889" y="5739"/>
                  </a:cubicBezTo>
                  <a:cubicBezTo>
                    <a:pt x="5532" y="5266"/>
                    <a:pt x="5166" y="4784"/>
                    <a:pt x="4809" y="4311"/>
                  </a:cubicBezTo>
                  <a:lnTo>
                    <a:pt x="4809" y="4311"/>
                  </a:lnTo>
                  <a:cubicBezTo>
                    <a:pt x="5118" y="4515"/>
                    <a:pt x="5478" y="4619"/>
                    <a:pt x="5843" y="4619"/>
                  </a:cubicBezTo>
                  <a:cubicBezTo>
                    <a:pt x="5942" y="4619"/>
                    <a:pt x="6040" y="4612"/>
                    <a:pt x="6139" y="4597"/>
                  </a:cubicBezTo>
                  <a:cubicBezTo>
                    <a:pt x="6207" y="4588"/>
                    <a:pt x="6193" y="4489"/>
                    <a:pt x="6129" y="4489"/>
                  </a:cubicBezTo>
                  <a:cubicBezTo>
                    <a:pt x="6126" y="4489"/>
                    <a:pt x="6124" y="4489"/>
                    <a:pt x="6121" y="4490"/>
                  </a:cubicBezTo>
                  <a:cubicBezTo>
                    <a:pt x="6036" y="4501"/>
                    <a:pt x="5951" y="4507"/>
                    <a:pt x="5866" y="4507"/>
                  </a:cubicBezTo>
                  <a:cubicBezTo>
                    <a:pt x="5319" y="4507"/>
                    <a:pt x="4791" y="4262"/>
                    <a:pt x="4443" y="3829"/>
                  </a:cubicBezTo>
                  <a:lnTo>
                    <a:pt x="2595" y="1393"/>
                  </a:lnTo>
                  <a:lnTo>
                    <a:pt x="2595" y="1393"/>
                  </a:lnTo>
                  <a:cubicBezTo>
                    <a:pt x="3042" y="1785"/>
                    <a:pt x="3524" y="2115"/>
                    <a:pt x="4050" y="2401"/>
                  </a:cubicBezTo>
                  <a:cubicBezTo>
                    <a:pt x="4318" y="2535"/>
                    <a:pt x="4595" y="2660"/>
                    <a:pt x="4871" y="2758"/>
                  </a:cubicBezTo>
                  <a:cubicBezTo>
                    <a:pt x="4987" y="2803"/>
                    <a:pt x="5157" y="2821"/>
                    <a:pt x="5255" y="2901"/>
                  </a:cubicBezTo>
                  <a:cubicBezTo>
                    <a:pt x="5263" y="2909"/>
                    <a:pt x="5272" y="2912"/>
                    <a:pt x="5281" y="2912"/>
                  </a:cubicBezTo>
                  <a:cubicBezTo>
                    <a:pt x="5321" y="2912"/>
                    <a:pt x="5362" y="2839"/>
                    <a:pt x="5318" y="2803"/>
                  </a:cubicBezTo>
                  <a:cubicBezTo>
                    <a:pt x="5103" y="2624"/>
                    <a:pt x="4684" y="2571"/>
                    <a:pt x="4425" y="2455"/>
                  </a:cubicBezTo>
                  <a:cubicBezTo>
                    <a:pt x="3622" y="2080"/>
                    <a:pt x="2899" y="1571"/>
                    <a:pt x="2283" y="937"/>
                  </a:cubicBezTo>
                  <a:lnTo>
                    <a:pt x="2283" y="937"/>
                  </a:lnTo>
                  <a:cubicBezTo>
                    <a:pt x="2754" y="1242"/>
                    <a:pt x="3317" y="1443"/>
                    <a:pt x="3889" y="1443"/>
                  </a:cubicBezTo>
                  <a:cubicBezTo>
                    <a:pt x="4207" y="1443"/>
                    <a:pt x="4527" y="1381"/>
                    <a:pt x="4836" y="1241"/>
                  </a:cubicBezTo>
                  <a:cubicBezTo>
                    <a:pt x="4891" y="1209"/>
                    <a:pt x="4869" y="1129"/>
                    <a:pt x="4815" y="1129"/>
                  </a:cubicBezTo>
                  <a:cubicBezTo>
                    <a:pt x="4807" y="1129"/>
                    <a:pt x="4799" y="1131"/>
                    <a:pt x="4791" y="1134"/>
                  </a:cubicBezTo>
                  <a:cubicBezTo>
                    <a:pt x="4495" y="1266"/>
                    <a:pt x="4188" y="1325"/>
                    <a:pt x="3885" y="1325"/>
                  </a:cubicBezTo>
                  <a:cubicBezTo>
                    <a:pt x="3165" y="1325"/>
                    <a:pt x="2462" y="994"/>
                    <a:pt x="1953" y="536"/>
                  </a:cubicBezTo>
                  <a:lnTo>
                    <a:pt x="1658" y="152"/>
                  </a:lnTo>
                  <a:cubicBezTo>
                    <a:pt x="1658" y="143"/>
                    <a:pt x="1649" y="134"/>
                    <a:pt x="1649" y="134"/>
                  </a:cubicBezTo>
                  <a:lnTo>
                    <a:pt x="1551"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654" name="Google Shape;3654;p39"/>
            <p:cNvSpPr/>
            <p:nvPr/>
          </p:nvSpPr>
          <p:spPr>
            <a:xfrm rot="2831813">
              <a:off x="7592800" y="784700"/>
              <a:ext cx="76053" cy="60368"/>
            </a:xfrm>
            <a:custGeom>
              <a:avLst/>
              <a:gdLst/>
              <a:ahLst/>
              <a:cxnLst/>
              <a:rect l="l" t="t" r="r" b="b"/>
              <a:pathLst>
                <a:path w="771" h="612" extrusionOk="0">
                  <a:moveTo>
                    <a:pt x="387" y="0"/>
                  </a:moveTo>
                  <a:cubicBezTo>
                    <a:pt x="360" y="0"/>
                    <a:pt x="332" y="4"/>
                    <a:pt x="304" y="11"/>
                  </a:cubicBezTo>
                  <a:cubicBezTo>
                    <a:pt x="36" y="83"/>
                    <a:pt x="0" y="449"/>
                    <a:pt x="250" y="574"/>
                  </a:cubicBezTo>
                  <a:cubicBezTo>
                    <a:pt x="295" y="599"/>
                    <a:pt x="343" y="611"/>
                    <a:pt x="390" y="611"/>
                  </a:cubicBezTo>
                  <a:cubicBezTo>
                    <a:pt x="491" y="611"/>
                    <a:pt x="588" y="555"/>
                    <a:pt x="643" y="458"/>
                  </a:cubicBezTo>
                  <a:cubicBezTo>
                    <a:pt x="770" y="250"/>
                    <a:pt x="613" y="0"/>
                    <a:pt x="38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5" name="Google Shape;3655;p39"/>
            <p:cNvSpPr/>
            <p:nvPr/>
          </p:nvSpPr>
          <p:spPr>
            <a:xfrm rot="2831813">
              <a:off x="7692010" y="703099"/>
              <a:ext cx="98543" cy="78419"/>
            </a:xfrm>
            <a:custGeom>
              <a:avLst/>
              <a:gdLst/>
              <a:ahLst/>
              <a:cxnLst/>
              <a:rect l="l" t="t" r="r" b="b"/>
              <a:pathLst>
                <a:path w="999" h="795" extrusionOk="0">
                  <a:moveTo>
                    <a:pt x="497" y="1"/>
                  </a:moveTo>
                  <a:cubicBezTo>
                    <a:pt x="463" y="1"/>
                    <a:pt x="428" y="5"/>
                    <a:pt x="393" y="14"/>
                  </a:cubicBezTo>
                  <a:cubicBezTo>
                    <a:pt x="45" y="112"/>
                    <a:pt x="0" y="576"/>
                    <a:pt x="313" y="746"/>
                  </a:cubicBezTo>
                  <a:cubicBezTo>
                    <a:pt x="371" y="778"/>
                    <a:pt x="436" y="794"/>
                    <a:pt x="500" y="794"/>
                  </a:cubicBezTo>
                  <a:cubicBezTo>
                    <a:pt x="631" y="794"/>
                    <a:pt x="758" y="729"/>
                    <a:pt x="830" y="603"/>
                  </a:cubicBezTo>
                  <a:cubicBezTo>
                    <a:pt x="998" y="331"/>
                    <a:pt x="793" y="1"/>
                    <a:pt x="49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6" name="Google Shape;3656;p39"/>
            <p:cNvSpPr/>
            <p:nvPr/>
          </p:nvSpPr>
          <p:spPr>
            <a:xfrm rot="2831813">
              <a:off x="8058008" y="904802"/>
              <a:ext cx="141945" cy="110181"/>
            </a:xfrm>
            <a:custGeom>
              <a:avLst/>
              <a:gdLst/>
              <a:ahLst/>
              <a:cxnLst/>
              <a:rect l="l" t="t" r="r" b="b"/>
              <a:pathLst>
                <a:path w="1439" h="1117" extrusionOk="0">
                  <a:moveTo>
                    <a:pt x="726" y="0"/>
                  </a:moveTo>
                  <a:cubicBezTo>
                    <a:pt x="682" y="0"/>
                    <a:pt x="636" y="5"/>
                    <a:pt x="590" y="16"/>
                  </a:cubicBezTo>
                  <a:cubicBezTo>
                    <a:pt x="108" y="132"/>
                    <a:pt x="1" y="784"/>
                    <a:pt x="438" y="1034"/>
                  </a:cubicBezTo>
                  <a:cubicBezTo>
                    <a:pt x="529" y="1090"/>
                    <a:pt x="628" y="1116"/>
                    <a:pt x="725" y="1116"/>
                  </a:cubicBezTo>
                  <a:cubicBezTo>
                    <a:pt x="907" y="1116"/>
                    <a:pt x="1083" y="1024"/>
                    <a:pt x="1188" y="855"/>
                  </a:cubicBezTo>
                  <a:cubicBezTo>
                    <a:pt x="1439" y="475"/>
                    <a:pt x="1147" y="0"/>
                    <a:pt x="726"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7" name="Google Shape;3657;p39"/>
            <p:cNvSpPr/>
            <p:nvPr/>
          </p:nvSpPr>
          <p:spPr>
            <a:xfrm rot="2831813">
              <a:off x="8024369" y="1075624"/>
              <a:ext cx="120047" cy="94990"/>
            </a:xfrm>
            <a:custGeom>
              <a:avLst/>
              <a:gdLst/>
              <a:ahLst/>
              <a:cxnLst/>
              <a:rect l="l" t="t" r="r" b="b"/>
              <a:pathLst>
                <a:path w="1217" h="963" extrusionOk="0">
                  <a:moveTo>
                    <a:pt x="613" y="0"/>
                  </a:moveTo>
                  <a:cubicBezTo>
                    <a:pt x="571" y="0"/>
                    <a:pt x="527" y="6"/>
                    <a:pt x="482" y="18"/>
                  </a:cubicBezTo>
                  <a:cubicBezTo>
                    <a:pt x="63" y="134"/>
                    <a:pt x="0" y="705"/>
                    <a:pt x="384" y="902"/>
                  </a:cubicBezTo>
                  <a:cubicBezTo>
                    <a:pt x="458" y="943"/>
                    <a:pt x="538" y="963"/>
                    <a:pt x="616" y="963"/>
                  </a:cubicBezTo>
                  <a:cubicBezTo>
                    <a:pt x="774" y="963"/>
                    <a:pt x="925" y="882"/>
                    <a:pt x="1009" y="732"/>
                  </a:cubicBezTo>
                  <a:cubicBezTo>
                    <a:pt x="1216" y="405"/>
                    <a:pt x="968" y="0"/>
                    <a:pt x="61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8" name="Google Shape;3658;p39"/>
            <p:cNvSpPr/>
            <p:nvPr/>
          </p:nvSpPr>
          <p:spPr>
            <a:xfrm rot="2831813">
              <a:off x="7744699" y="905244"/>
              <a:ext cx="132081" cy="104755"/>
            </a:xfrm>
            <a:custGeom>
              <a:avLst/>
              <a:gdLst/>
              <a:ahLst/>
              <a:cxnLst/>
              <a:rect l="l" t="t" r="r" b="b"/>
              <a:pathLst>
                <a:path w="1339" h="1062" extrusionOk="0">
                  <a:moveTo>
                    <a:pt x="669" y="1"/>
                  </a:moveTo>
                  <a:cubicBezTo>
                    <a:pt x="623" y="1"/>
                    <a:pt x="575" y="7"/>
                    <a:pt x="527" y="20"/>
                  </a:cubicBezTo>
                  <a:cubicBezTo>
                    <a:pt x="63" y="145"/>
                    <a:pt x="0" y="779"/>
                    <a:pt x="420" y="993"/>
                  </a:cubicBezTo>
                  <a:cubicBezTo>
                    <a:pt x="499" y="1040"/>
                    <a:pt x="586" y="1062"/>
                    <a:pt x="671" y="1062"/>
                  </a:cubicBezTo>
                  <a:cubicBezTo>
                    <a:pt x="847" y="1062"/>
                    <a:pt x="1017" y="970"/>
                    <a:pt x="1107" y="814"/>
                  </a:cubicBezTo>
                  <a:cubicBezTo>
                    <a:pt x="1338" y="447"/>
                    <a:pt x="1062" y="1"/>
                    <a:pt x="66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9" name="Google Shape;3659;p39"/>
            <p:cNvSpPr/>
            <p:nvPr/>
          </p:nvSpPr>
          <p:spPr>
            <a:xfrm rot="2831813">
              <a:off x="7765058" y="1098454"/>
              <a:ext cx="107026" cy="84830"/>
            </a:xfrm>
            <a:custGeom>
              <a:avLst/>
              <a:gdLst/>
              <a:ahLst/>
              <a:cxnLst/>
              <a:rect l="l" t="t" r="r" b="b"/>
              <a:pathLst>
                <a:path w="1085" h="860" extrusionOk="0">
                  <a:moveTo>
                    <a:pt x="550" y="1"/>
                  </a:moveTo>
                  <a:cubicBezTo>
                    <a:pt x="511" y="1"/>
                    <a:pt x="470" y="6"/>
                    <a:pt x="429" y="18"/>
                  </a:cubicBezTo>
                  <a:cubicBezTo>
                    <a:pt x="54" y="116"/>
                    <a:pt x="0" y="625"/>
                    <a:pt x="348" y="804"/>
                  </a:cubicBezTo>
                  <a:cubicBezTo>
                    <a:pt x="410" y="842"/>
                    <a:pt x="478" y="859"/>
                    <a:pt x="545" y="859"/>
                  </a:cubicBezTo>
                  <a:cubicBezTo>
                    <a:pt x="685" y="859"/>
                    <a:pt x="824" y="784"/>
                    <a:pt x="902" y="652"/>
                  </a:cubicBezTo>
                  <a:cubicBezTo>
                    <a:pt x="1084" y="358"/>
                    <a:pt x="864" y="1"/>
                    <a:pt x="55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0" name="Google Shape;3660;p39"/>
            <p:cNvSpPr/>
            <p:nvPr/>
          </p:nvSpPr>
          <p:spPr>
            <a:xfrm rot="2831813">
              <a:off x="7659732" y="891524"/>
              <a:ext cx="84634" cy="67174"/>
            </a:xfrm>
            <a:custGeom>
              <a:avLst/>
              <a:gdLst/>
              <a:ahLst/>
              <a:cxnLst/>
              <a:rect l="l" t="t" r="r" b="b"/>
              <a:pathLst>
                <a:path w="858" h="681" extrusionOk="0">
                  <a:moveTo>
                    <a:pt x="431" y="0"/>
                  </a:moveTo>
                  <a:cubicBezTo>
                    <a:pt x="402" y="0"/>
                    <a:pt x="371" y="4"/>
                    <a:pt x="340" y="13"/>
                  </a:cubicBezTo>
                  <a:cubicBezTo>
                    <a:pt x="45" y="93"/>
                    <a:pt x="0" y="495"/>
                    <a:pt x="277" y="637"/>
                  </a:cubicBezTo>
                  <a:cubicBezTo>
                    <a:pt x="327" y="666"/>
                    <a:pt x="381" y="680"/>
                    <a:pt x="434" y="680"/>
                  </a:cubicBezTo>
                  <a:cubicBezTo>
                    <a:pt x="545" y="680"/>
                    <a:pt x="654" y="621"/>
                    <a:pt x="714" y="512"/>
                  </a:cubicBezTo>
                  <a:cubicBezTo>
                    <a:pt x="858" y="281"/>
                    <a:pt x="681" y="0"/>
                    <a:pt x="43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1" name="Google Shape;3661;p39"/>
            <p:cNvSpPr/>
            <p:nvPr/>
          </p:nvSpPr>
          <p:spPr>
            <a:xfrm rot="2831813">
              <a:off x="7977603" y="1251815"/>
              <a:ext cx="94104" cy="74670"/>
            </a:xfrm>
            <a:custGeom>
              <a:avLst/>
              <a:gdLst/>
              <a:ahLst/>
              <a:cxnLst/>
              <a:rect l="l" t="t" r="r" b="b"/>
              <a:pathLst>
                <a:path w="954" h="757" extrusionOk="0">
                  <a:moveTo>
                    <a:pt x="476" y="0"/>
                  </a:moveTo>
                  <a:cubicBezTo>
                    <a:pt x="444" y="0"/>
                    <a:pt x="410" y="5"/>
                    <a:pt x="375" y="14"/>
                  </a:cubicBezTo>
                  <a:cubicBezTo>
                    <a:pt x="45" y="103"/>
                    <a:pt x="0" y="550"/>
                    <a:pt x="304" y="710"/>
                  </a:cubicBezTo>
                  <a:cubicBezTo>
                    <a:pt x="359" y="742"/>
                    <a:pt x="418" y="757"/>
                    <a:pt x="477" y="757"/>
                  </a:cubicBezTo>
                  <a:cubicBezTo>
                    <a:pt x="600" y="757"/>
                    <a:pt x="719" y="691"/>
                    <a:pt x="786" y="576"/>
                  </a:cubicBezTo>
                  <a:cubicBezTo>
                    <a:pt x="954" y="321"/>
                    <a:pt x="756" y="0"/>
                    <a:pt x="476"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2" name="Google Shape;3662;p39"/>
            <p:cNvSpPr/>
            <p:nvPr/>
          </p:nvSpPr>
          <p:spPr>
            <a:xfrm rot="2831813">
              <a:off x="7829001" y="1314969"/>
              <a:ext cx="130404" cy="102585"/>
            </a:xfrm>
            <a:custGeom>
              <a:avLst/>
              <a:gdLst/>
              <a:ahLst/>
              <a:cxnLst/>
              <a:rect l="l" t="t" r="r" b="b"/>
              <a:pathLst>
                <a:path w="1322" h="1040" extrusionOk="0">
                  <a:moveTo>
                    <a:pt x="669" y="0"/>
                  </a:moveTo>
                  <a:cubicBezTo>
                    <a:pt x="623" y="0"/>
                    <a:pt x="576" y="6"/>
                    <a:pt x="527" y="20"/>
                  </a:cubicBezTo>
                  <a:cubicBezTo>
                    <a:pt x="72" y="136"/>
                    <a:pt x="1" y="760"/>
                    <a:pt x="429" y="975"/>
                  </a:cubicBezTo>
                  <a:cubicBezTo>
                    <a:pt x="505" y="1019"/>
                    <a:pt x="588" y="1039"/>
                    <a:pt x="670" y="1039"/>
                  </a:cubicBezTo>
                  <a:cubicBezTo>
                    <a:pt x="838" y="1039"/>
                    <a:pt x="1003" y="952"/>
                    <a:pt x="1098" y="796"/>
                  </a:cubicBezTo>
                  <a:cubicBezTo>
                    <a:pt x="1322" y="437"/>
                    <a:pt x="1053" y="0"/>
                    <a:pt x="66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3" name="Google Shape;3663;p39"/>
            <p:cNvSpPr/>
            <p:nvPr/>
          </p:nvSpPr>
          <p:spPr>
            <a:xfrm rot="2831813">
              <a:off x="7718672" y="1239377"/>
              <a:ext cx="108999" cy="86310"/>
            </a:xfrm>
            <a:custGeom>
              <a:avLst/>
              <a:gdLst/>
              <a:ahLst/>
              <a:cxnLst/>
              <a:rect l="l" t="t" r="r" b="b"/>
              <a:pathLst>
                <a:path w="1105" h="875" extrusionOk="0">
                  <a:moveTo>
                    <a:pt x="551" y="1"/>
                  </a:moveTo>
                  <a:cubicBezTo>
                    <a:pt x="515" y="1"/>
                    <a:pt x="477" y="5"/>
                    <a:pt x="438" y="15"/>
                  </a:cubicBezTo>
                  <a:cubicBezTo>
                    <a:pt x="55" y="122"/>
                    <a:pt x="1" y="640"/>
                    <a:pt x="349" y="818"/>
                  </a:cubicBezTo>
                  <a:cubicBezTo>
                    <a:pt x="413" y="856"/>
                    <a:pt x="484" y="874"/>
                    <a:pt x="555" y="874"/>
                  </a:cubicBezTo>
                  <a:cubicBezTo>
                    <a:pt x="700" y="874"/>
                    <a:pt x="842" y="799"/>
                    <a:pt x="920" y="667"/>
                  </a:cubicBezTo>
                  <a:cubicBezTo>
                    <a:pt x="1105" y="370"/>
                    <a:pt x="878" y="1"/>
                    <a:pt x="551"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4" name="Google Shape;3664;p39"/>
            <p:cNvSpPr/>
            <p:nvPr/>
          </p:nvSpPr>
          <p:spPr>
            <a:xfrm rot="2831813">
              <a:off x="7753206" y="1273780"/>
              <a:ext cx="44093" cy="45374"/>
            </a:xfrm>
            <a:custGeom>
              <a:avLst/>
              <a:gdLst/>
              <a:ahLst/>
              <a:cxnLst/>
              <a:rect l="l" t="t" r="r" b="b"/>
              <a:pathLst>
                <a:path w="447" h="460" extrusionOk="0">
                  <a:moveTo>
                    <a:pt x="234" y="0"/>
                  </a:moveTo>
                  <a:cubicBezTo>
                    <a:pt x="195" y="0"/>
                    <a:pt x="155" y="9"/>
                    <a:pt x="116" y="22"/>
                  </a:cubicBezTo>
                  <a:cubicBezTo>
                    <a:pt x="89" y="40"/>
                    <a:pt x="72" y="57"/>
                    <a:pt x="54" y="75"/>
                  </a:cubicBezTo>
                  <a:cubicBezTo>
                    <a:pt x="36" y="102"/>
                    <a:pt x="27" y="120"/>
                    <a:pt x="18" y="147"/>
                  </a:cubicBezTo>
                  <a:lnTo>
                    <a:pt x="9" y="173"/>
                  </a:lnTo>
                  <a:lnTo>
                    <a:pt x="9" y="182"/>
                  </a:lnTo>
                  <a:cubicBezTo>
                    <a:pt x="9" y="200"/>
                    <a:pt x="9" y="218"/>
                    <a:pt x="0" y="245"/>
                  </a:cubicBezTo>
                  <a:cubicBezTo>
                    <a:pt x="0" y="263"/>
                    <a:pt x="9" y="281"/>
                    <a:pt x="9" y="307"/>
                  </a:cubicBezTo>
                  <a:cubicBezTo>
                    <a:pt x="27" y="370"/>
                    <a:pt x="89" y="432"/>
                    <a:pt x="161" y="450"/>
                  </a:cubicBezTo>
                  <a:cubicBezTo>
                    <a:pt x="179" y="450"/>
                    <a:pt x="197" y="459"/>
                    <a:pt x="214" y="459"/>
                  </a:cubicBezTo>
                  <a:cubicBezTo>
                    <a:pt x="232" y="459"/>
                    <a:pt x="259" y="450"/>
                    <a:pt x="277" y="450"/>
                  </a:cubicBezTo>
                  <a:cubicBezTo>
                    <a:pt x="295" y="441"/>
                    <a:pt x="313" y="432"/>
                    <a:pt x="330" y="423"/>
                  </a:cubicBezTo>
                  <a:cubicBezTo>
                    <a:pt x="366" y="406"/>
                    <a:pt x="393" y="379"/>
                    <a:pt x="411" y="343"/>
                  </a:cubicBezTo>
                  <a:cubicBezTo>
                    <a:pt x="420" y="325"/>
                    <a:pt x="429" y="307"/>
                    <a:pt x="438" y="289"/>
                  </a:cubicBezTo>
                  <a:cubicBezTo>
                    <a:pt x="446" y="254"/>
                    <a:pt x="446" y="209"/>
                    <a:pt x="438" y="173"/>
                  </a:cubicBezTo>
                  <a:lnTo>
                    <a:pt x="438" y="165"/>
                  </a:lnTo>
                  <a:cubicBezTo>
                    <a:pt x="429" y="147"/>
                    <a:pt x="429" y="129"/>
                    <a:pt x="411" y="111"/>
                  </a:cubicBezTo>
                  <a:lnTo>
                    <a:pt x="384" y="66"/>
                  </a:lnTo>
                  <a:cubicBezTo>
                    <a:pt x="366" y="49"/>
                    <a:pt x="357" y="40"/>
                    <a:pt x="339" y="31"/>
                  </a:cubicBezTo>
                  <a:cubicBezTo>
                    <a:pt x="322" y="22"/>
                    <a:pt x="304" y="13"/>
                    <a:pt x="277" y="4"/>
                  </a:cubicBezTo>
                  <a:cubicBezTo>
                    <a:pt x="263" y="1"/>
                    <a:pt x="248" y="0"/>
                    <a:pt x="234"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5" name="Google Shape;3665;p39"/>
            <p:cNvSpPr/>
            <p:nvPr/>
          </p:nvSpPr>
          <p:spPr>
            <a:xfrm rot="2831813">
              <a:off x="7871248" y="1364410"/>
              <a:ext cx="37089" cy="40640"/>
            </a:xfrm>
            <a:custGeom>
              <a:avLst/>
              <a:gdLst/>
              <a:ahLst/>
              <a:cxnLst/>
              <a:rect l="l" t="t" r="r" b="b"/>
              <a:pathLst>
                <a:path w="376" h="412" extrusionOk="0">
                  <a:moveTo>
                    <a:pt x="135" y="1"/>
                  </a:moveTo>
                  <a:lnTo>
                    <a:pt x="108" y="10"/>
                  </a:lnTo>
                  <a:lnTo>
                    <a:pt x="90" y="19"/>
                  </a:lnTo>
                  <a:cubicBezTo>
                    <a:pt x="72" y="28"/>
                    <a:pt x="63" y="36"/>
                    <a:pt x="54" y="54"/>
                  </a:cubicBezTo>
                  <a:cubicBezTo>
                    <a:pt x="45" y="54"/>
                    <a:pt x="45" y="63"/>
                    <a:pt x="36" y="72"/>
                  </a:cubicBezTo>
                  <a:lnTo>
                    <a:pt x="28" y="81"/>
                  </a:lnTo>
                  <a:cubicBezTo>
                    <a:pt x="19" y="99"/>
                    <a:pt x="10" y="117"/>
                    <a:pt x="1" y="135"/>
                  </a:cubicBezTo>
                  <a:lnTo>
                    <a:pt x="1" y="144"/>
                  </a:lnTo>
                  <a:cubicBezTo>
                    <a:pt x="1" y="152"/>
                    <a:pt x="1" y="152"/>
                    <a:pt x="1" y="152"/>
                  </a:cubicBezTo>
                  <a:lnTo>
                    <a:pt x="1" y="161"/>
                  </a:lnTo>
                  <a:lnTo>
                    <a:pt x="1" y="215"/>
                  </a:lnTo>
                  <a:cubicBezTo>
                    <a:pt x="1" y="215"/>
                    <a:pt x="1" y="224"/>
                    <a:pt x="1" y="224"/>
                  </a:cubicBezTo>
                  <a:cubicBezTo>
                    <a:pt x="1" y="224"/>
                    <a:pt x="1" y="233"/>
                    <a:pt x="1" y="233"/>
                  </a:cubicBezTo>
                  <a:lnTo>
                    <a:pt x="1" y="277"/>
                  </a:lnTo>
                  <a:lnTo>
                    <a:pt x="1" y="286"/>
                  </a:lnTo>
                  <a:lnTo>
                    <a:pt x="19" y="322"/>
                  </a:lnTo>
                  <a:lnTo>
                    <a:pt x="45" y="358"/>
                  </a:lnTo>
                  <a:cubicBezTo>
                    <a:pt x="54" y="367"/>
                    <a:pt x="63" y="376"/>
                    <a:pt x="81" y="385"/>
                  </a:cubicBezTo>
                  <a:cubicBezTo>
                    <a:pt x="108" y="402"/>
                    <a:pt x="135" y="411"/>
                    <a:pt x="170" y="411"/>
                  </a:cubicBezTo>
                  <a:lnTo>
                    <a:pt x="242" y="411"/>
                  </a:lnTo>
                  <a:cubicBezTo>
                    <a:pt x="260" y="402"/>
                    <a:pt x="277" y="393"/>
                    <a:pt x="295" y="385"/>
                  </a:cubicBezTo>
                  <a:cubicBezTo>
                    <a:pt x="304" y="376"/>
                    <a:pt x="313" y="376"/>
                    <a:pt x="322" y="367"/>
                  </a:cubicBezTo>
                  <a:cubicBezTo>
                    <a:pt x="331" y="349"/>
                    <a:pt x="349" y="340"/>
                    <a:pt x="349" y="331"/>
                  </a:cubicBezTo>
                  <a:cubicBezTo>
                    <a:pt x="349" y="331"/>
                    <a:pt x="349" y="322"/>
                    <a:pt x="349" y="322"/>
                  </a:cubicBezTo>
                  <a:cubicBezTo>
                    <a:pt x="358" y="304"/>
                    <a:pt x="367" y="286"/>
                    <a:pt x="376" y="269"/>
                  </a:cubicBezTo>
                  <a:cubicBezTo>
                    <a:pt x="376" y="251"/>
                    <a:pt x="376" y="233"/>
                    <a:pt x="376" y="215"/>
                  </a:cubicBezTo>
                  <a:lnTo>
                    <a:pt x="376" y="197"/>
                  </a:lnTo>
                  <a:cubicBezTo>
                    <a:pt x="376" y="161"/>
                    <a:pt x="367" y="126"/>
                    <a:pt x="349" y="99"/>
                  </a:cubicBezTo>
                  <a:cubicBezTo>
                    <a:pt x="349" y="81"/>
                    <a:pt x="349" y="72"/>
                    <a:pt x="340" y="54"/>
                  </a:cubicBezTo>
                  <a:lnTo>
                    <a:pt x="322" y="45"/>
                  </a:lnTo>
                  <a:cubicBezTo>
                    <a:pt x="322" y="36"/>
                    <a:pt x="313" y="28"/>
                    <a:pt x="304" y="28"/>
                  </a:cubicBezTo>
                  <a:cubicBezTo>
                    <a:pt x="304" y="28"/>
                    <a:pt x="295" y="19"/>
                    <a:pt x="295" y="19"/>
                  </a:cubicBezTo>
                  <a:cubicBezTo>
                    <a:pt x="277" y="19"/>
                    <a:pt x="260" y="10"/>
                    <a:pt x="25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6" name="Google Shape;3666;p39"/>
            <p:cNvSpPr/>
            <p:nvPr/>
          </p:nvSpPr>
          <p:spPr>
            <a:xfrm rot="2831813">
              <a:off x="8011800" y="1282385"/>
              <a:ext cx="31861" cy="33242"/>
            </a:xfrm>
            <a:custGeom>
              <a:avLst/>
              <a:gdLst/>
              <a:ahLst/>
              <a:cxnLst/>
              <a:rect l="l" t="t" r="r" b="b"/>
              <a:pathLst>
                <a:path w="323" h="337" extrusionOk="0">
                  <a:moveTo>
                    <a:pt x="153" y="0"/>
                  </a:moveTo>
                  <a:cubicBezTo>
                    <a:pt x="135" y="0"/>
                    <a:pt x="126" y="9"/>
                    <a:pt x="108" y="18"/>
                  </a:cubicBezTo>
                  <a:cubicBezTo>
                    <a:pt x="90" y="18"/>
                    <a:pt x="72" y="27"/>
                    <a:pt x="63" y="45"/>
                  </a:cubicBezTo>
                  <a:lnTo>
                    <a:pt x="54" y="54"/>
                  </a:lnTo>
                  <a:lnTo>
                    <a:pt x="28" y="89"/>
                  </a:lnTo>
                  <a:lnTo>
                    <a:pt x="28" y="98"/>
                  </a:lnTo>
                  <a:lnTo>
                    <a:pt x="10" y="134"/>
                  </a:lnTo>
                  <a:cubicBezTo>
                    <a:pt x="1" y="170"/>
                    <a:pt x="1" y="196"/>
                    <a:pt x="10" y="223"/>
                  </a:cubicBezTo>
                  <a:cubicBezTo>
                    <a:pt x="19" y="250"/>
                    <a:pt x="28" y="268"/>
                    <a:pt x="54" y="286"/>
                  </a:cubicBezTo>
                  <a:cubicBezTo>
                    <a:pt x="72" y="312"/>
                    <a:pt x="90" y="321"/>
                    <a:pt x="117" y="330"/>
                  </a:cubicBezTo>
                  <a:cubicBezTo>
                    <a:pt x="130" y="335"/>
                    <a:pt x="146" y="337"/>
                    <a:pt x="162" y="337"/>
                  </a:cubicBezTo>
                  <a:cubicBezTo>
                    <a:pt x="177" y="337"/>
                    <a:pt x="193" y="335"/>
                    <a:pt x="206" y="330"/>
                  </a:cubicBezTo>
                  <a:lnTo>
                    <a:pt x="242" y="312"/>
                  </a:lnTo>
                  <a:lnTo>
                    <a:pt x="278" y="286"/>
                  </a:lnTo>
                  <a:lnTo>
                    <a:pt x="304" y="259"/>
                  </a:lnTo>
                  <a:cubicBezTo>
                    <a:pt x="304" y="241"/>
                    <a:pt x="313" y="232"/>
                    <a:pt x="313" y="214"/>
                  </a:cubicBezTo>
                  <a:cubicBezTo>
                    <a:pt x="322" y="205"/>
                    <a:pt x="322" y="187"/>
                    <a:pt x="322" y="170"/>
                  </a:cubicBezTo>
                  <a:lnTo>
                    <a:pt x="322" y="161"/>
                  </a:lnTo>
                  <a:lnTo>
                    <a:pt x="322" y="116"/>
                  </a:lnTo>
                  <a:lnTo>
                    <a:pt x="304" y="80"/>
                  </a:lnTo>
                  <a:lnTo>
                    <a:pt x="278" y="45"/>
                  </a:lnTo>
                  <a:cubicBezTo>
                    <a:pt x="269" y="27"/>
                    <a:pt x="251" y="18"/>
                    <a:pt x="233" y="18"/>
                  </a:cubicBezTo>
                  <a:cubicBezTo>
                    <a:pt x="224" y="9"/>
                    <a:pt x="206" y="0"/>
                    <a:pt x="18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7" name="Google Shape;3667;p39"/>
            <p:cNvSpPr/>
            <p:nvPr/>
          </p:nvSpPr>
          <p:spPr>
            <a:xfrm rot="2831813">
              <a:off x="8064560" y="1118931"/>
              <a:ext cx="35314" cy="36201"/>
            </a:xfrm>
            <a:custGeom>
              <a:avLst/>
              <a:gdLst/>
              <a:ahLst/>
              <a:cxnLst/>
              <a:rect l="l" t="t" r="r" b="b"/>
              <a:pathLst>
                <a:path w="358" h="367" extrusionOk="0">
                  <a:moveTo>
                    <a:pt x="152" y="1"/>
                  </a:moveTo>
                  <a:lnTo>
                    <a:pt x="125" y="10"/>
                  </a:lnTo>
                  <a:lnTo>
                    <a:pt x="107" y="19"/>
                  </a:lnTo>
                  <a:lnTo>
                    <a:pt x="98" y="28"/>
                  </a:lnTo>
                  <a:lnTo>
                    <a:pt x="89" y="28"/>
                  </a:lnTo>
                  <a:cubicBezTo>
                    <a:pt x="71" y="37"/>
                    <a:pt x="63" y="46"/>
                    <a:pt x="54" y="54"/>
                  </a:cubicBezTo>
                  <a:lnTo>
                    <a:pt x="45" y="63"/>
                  </a:lnTo>
                  <a:cubicBezTo>
                    <a:pt x="36" y="72"/>
                    <a:pt x="27" y="81"/>
                    <a:pt x="18" y="99"/>
                  </a:cubicBezTo>
                  <a:lnTo>
                    <a:pt x="9" y="117"/>
                  </a:lnTo>
                  <a:lnTo>
                    <a:pt x="0" y="135"/>
                  </a:lnTo>
                  <a:lnTo>
                    <a:pt x="0" y="144"/>
                  </a:lnTo>
                  <a:lnTo>
                    <a:pt x="0" y="171"/>
                  </a:lnTo>
                  <a:lnTo>
                    <a:pt x="0" y="188"/>
                  </a:lnTo>
                  <a:lnTo>
                    <a:pt x="0" y="197"/>
                  </a:lnTo>
                  <a:lnTo>
                    <a:pt x="0" y="215"/>
                  </a:lnTo>
                  <a:cubicBezTo>
                    <a:pt x="0" y="215"/>
                    <a:pt x="0" y="224"/>
                    <a:pt x="0" y="224"/>
                  </a:cubicBezTo>
                  <a:cubicBezTo>
                    <a:pt x="0" y="224"/>
                    <a:pt x="0" y="233"/>
                    <a:pt x="0" y="242"/>
                  </a:cubicBezTo>
                  <a:cubicBezTo>
                    <a:pt x="0" y="260"/>
                    <a:pt x="9" y="269"/>
                    <a:pt x="9" y="278"/>
                  </a:cubicBezTo>
                  <a:lnTo>
                    <a:pt x="9" y="287"/>
                  </a:lnTo>
                  <a:cubicBezTo>
                    <a:pt x="18" y="304"/>
                    <a:pt x="27" y="313"/>
                    <a:pt x="45" y="322"/>
                  </a:cubicBezTo>
                  <a:lnTo>
                    <a:pt x="71" y="349"/>
                  </a:lnTo>
                  <a:cubicBezTo>
                    <a:pt x="89" y="358"/>
                    <a:pt x="98" y="358"/>
                    <a:pt x="116" y="367"/>
                  </a:cubicBezTo>
                  <a:lnTo>
                    <a:pt x="214" y="367"/>
                  </a:lnTo>
                  <a:lnTo>
                    <a:pt x="232" y="358"/>
                  </a:lnTo>
                  <a:lnTo>
                    <a:pt x="250" y="349"/>
                  </a:lnTo>
                  <a:cubicBezTo>
                    <a:pt x="259" y="349"/>
                    <a:pt x="268" y="340"/>
                    <a:pt x="277" y="331"/>
                  </a:cubicBezTo>
                  <a:cubicBezTo>
                    <a:pt x="286" y="331"/>
                    <a:pt x="295" y="322"/>
                    <a:pt x="295" y="313"/>
                  </a:cubicBezTo>
                  <a:lnTo>
                    <a:pt x="295" y="304"/>
                  </a:lnTo>
                  <a:lnTo>
                    <a:pt x="330" y="269"/>
                  </a:lnTo>
                  <a:lnTo>
                    <a:pt x="339" y="251"/>
                  </a:lnTo>
                  <a:cubicBezTo>
                    <a:pt x="348" y="233"/>
                    <a:pt x="357" y="224"/>
                    <a:pt x="357" y="206"/>
                  </a:cubicBezTo>
                  <a:lnTo>
                    <a:pt x="357" y="179"/>
                  </a:lnTo>
                  <a:lnTo>
                    <a:pt x="357" y="171"/>
                  </a:lnTo>
                  <a:lnTo>
                    <a:pt x="357" y="126"/>
                  </a:lnTo>
                  <a:cubicBezTo>
                    <a:pt x="357" y="108"/>
                    <a:pt x="348" y="99"/>
                    <a:pt x="339" y="81"/>
                  </a:cubicBezTo>
                  <a:lnTo>
                    <a:pt x="339" y="72"/>
                  </a:lnTo>
                  <a:cubicBezTo>
                    <a:pt x="339" y="72"/>
                    <a:pt x="330" y="63"/>
                    <a:pt x="321" y="63"/>
                  </a:cubicBezTo>
                  <a:cubicBezTo>
                    <a:pt x="321" y="54"/>
                    <a:pt x="312" y="46"/>
                    <a:pt x="304" y="37"/>
                  </a:cubicBezTo>
                  <a:cubicBezTo>
                    <a:pt x="304" y="37"/>
                    <a:pt x="304" y="37"/>
                    <a:pt x="295" y="28"/>
                  </a:cubicBezTo>
                  <a:cubicBezTo>
                    <a:pt x="286" y="19"/>
                    <a:pt x="268" y="10"/>
                    <a:pt x="24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8" name="Google Shape;3668;p39"/>
            <p:cNvSpPr/>
            <p:nvPr/>
          </p:nvSpPr>
          <p:spPr>
            <a:xfrm rot="2831813">
              <a:off x="8097426" y="954711"/>
              <a:ext cx="46756" cy="47150"/>
            </a:xfrm>
            <a:custGeom>
              <a:avLst/>
              <a:gdLst/>
              <a:ahLst/>
              <a:cxnLst/>
              <a:rect l="l" t="t" r="r" b="b"/>
              <a:pathLst>
                <a:path w="474" h="478" extrusionOk="0">
                  <a:moveTo>
                    <a:pt x="250" y="0"/>
                  </a:moveTo>
                  <a:cubicBezTo>
                    <a:pt x="232" y="0"/>
                    <a:pt x="206" y="9"/>
                    <a:pt x="188" y="9"/>
                  </a:cubicBezTo>
                  <a:cubicBezTo>
                    <a:pt x="116" y="27"/>
                    <a:pt x="63" y="80"/>
                    <a:pt x="18" y="134"/>
                  </a:cubicBezTo>
                  <a:cubicBezTo>
                    <a:pt x="9" y="152"/>
                    <a:pt x="0" y="170"/>
                    <a:pt x="0" y="196"/>
                  </a:cubicBezTo>
                  <a:cubicBezTo>
                    <a:pt x="0" y="205"/>
                    <a:pt x="0" y="214"/>
                    <a:pt x="0" y="223"/>
                  </a:cubicBezTo>
                  <a:cubicBezTo>
                    <a:pt x="0" y="232"/>
                    <a:pt x="0" y="241"/>
                    <a:pt x="0" y="250"/>
                  </a:cubicBezTo>
                  <a:lnTo>
                    <a:pt x="0" y="286"/>
                  </a:lnTo>
                  <a:cubicBezTo>
                    <a:pt x="0" y="295"/>
                    <a:pt x="0" y="303"/>
                    <a:pt x="9" y="312"/>
                  </a:cubicBezTo>
                  <a:lnTo>
                    <a:pt x="9" y="330"/>
                  </a:lnTo>
                  <a:lnTo>
                    <a:pt x="9" y="339"/>
                  </a:lnTo>
                  <a:cubicBezTo>
                    <a:pt x="18" y="348"/>
                    <a:pt x="18" y="348"/>
                    <a:pt x="27" y="357"/>
                  </a:cubicBezTo>
                  <a:cubicBezTo>
                    <a:pt x="27" y="366"/>
                    <a:pt x="27" y="375"/>
                    <a:pt x="36" y="384"/>
                  </a:cubicBezTo>
                  <a:cubicBezTo>
                    <a:pt x="73" y="443"/>
                    <a:pt x="141" y="478"/>
                    <a:pt x="213" y="478"/>
                  </a:cubicBezTo>
                  <a:cubicBezTo>
                    <a:pt x="228" y="478"/>
                    <a:pt x="244" y="476"/>
                    <a:pt x="259" y="473"/>
                  </a:cubicBezTo>
                  <a:cubicBezTo>
                    <a:pt x="295" y="455"/>
                    <a:pt x="339" y="437"/>
                    <a:pt x="366" y="402"/>
                  </a:cubicBezTo>
                  <a:cubicBezTo>
                    <a:pt x="384" y="393"/>
                    <a:pt x="393" y="384"/>
                    <a:pt x="411" y="366"/>
                  </a:cubicBezTo>
                  <a:cubicBezTo>
                    <a:pt x="438" y="330"/>
                    <a:pt x="455" y="295"/>
                    <a:pt x="464" y="259"/>
                  </a:cubicBezTo>
                  <a:cubicBezTo>
                    <a:pt x="473" y="241"/>
                    <a:pt x="473" y="223"/>
                    <a:pt x="473" y="205"/>
                  </a:cubicBezTo>
                  <a:cubicBezTo>
                    <a:pt x="473" y="196"/>
                    <a:pt x="473" y="179"/>
                    <a:pt x="473" y="170"/>
                  </a:cubicBezTo>
                  <a:cubicBezTo>
                    <a:pt x="473" y="161"/>
                    <a:pt x="464" y="161"/>
                    <a:pt x="464" y="152"/>
                  </a:cubicBezTo>
                  <a:cubicBezTo>
                    <a:pt x="455" y="107"/>
                    <a:pt x="429" y="71"/>
                    <a:pt x="393" y="45"/>
                  </a:cubicBezTo>
                  <a:cubicBezTo>
                    <a:pt x="375" y="27"/>
                    <a:pt x="348" y="9"/>
                    <a:pt x="322" y="9"/>
                  </a:cubicBezTo>
                  <a:cubicBezTo>
                    <a:pt x="304" y="0"/>
                    <a:pt x="286" y="0"/>
                    <a:pt x="26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9" name="Google Shape;3669;p39"/>
            <p:cNvSpPr/>
            <p:nvPr/>
          </p:nvSpPr>
          <p:spPr>
            <a:xfrm rot="2831813">
              <a:off x="7801634" y="1130365"/>
              <a:ext cx="32650" cy="38272"/>
            </a:xfrm>
            <a:custGeom>
              <a:avLst/>
              <a:gdLst/>
              <a:ahLst/>
              <a:cxnLst/>
              <a:rect l="l" t="t" r="r" b="b"/>
              <a:pathLst>
                <a:path w="331" h="388" extrusionOk="0">
                  <a:moveTo>
                    <a:pt x="180" y="1"/>
                  </a:moveTo>
                  <a:cubicBezTo>
                    <a:pt x="168" y="1"/>
                    <a:pt x="155" y="2"/>
                    <a:pt x="143" y="4"/>
                  </a:cubicBezTo>
                  <a:cubicBezTo>
                    <a:pt x="116" y="13"/>
                    <a:pt x="99" y="31"/>
                    <a:pt x="81" y="48"/>
                  </a:cubicBezTo>
                  <a:lnTo>
                    <a:pt x="54" y="75"/>
                  </a:lnTo>
                  <a:lnTo>
                    <a:pt x="45" y="84"/>
                  </a:lnTo>
                  <a:cubicBezTo>
                    <a:pt x="27" y="93"/>
                    <a:pt x="18" y="111"/>
                    <a:pt x="9" y="138"/>
                  </a:cubicBezTo>
                  <a:cubicBezTo>
                    <a:pt x="9" y="147"/>
                    <a:pt x="0" y="155"/>
                    <a:pt x="0" y="164"/>
                  </a:cubicBezTo>
                  <a:lnTo>
                    <a:pt x="0" y="209"/>
                  </a:lnTo>
                  <a:cubicBezTo>
                    <a:pt x="0" y="209"/>
                    <a:pt x="0" y="209"/>
                    <a:pt x="0" y="218"/>
                  </a:cubicBezTo>
                  <a:lnTo>
                    <a:pt x="0" y="263"/>
                  </a:lnTo>
                  <a:lnTo>
                    <a:pt x="0" y="272"/>
                  </a:lnTo>
                  <a:cubicBezTo>
                    <a:pt x="9" y="298"/>
                    <a:pt x="18" y="316"/>
                    <a:pt x="45" y="334"/>
                  </a:cubicBezTo>
                  <a:cubicBezTo>
                    <a:pt x="54" y="352"/>
                    <a:pt x="72" y="361"/>
                    <a:pt x="90" y="370"/>
                  </a:cubicBezTo>
                  <a:cubicBezTo>
                    <a:pt x="108" y="379"/>
                    <a:pt x="134" y="388"/>
                    <a:pt x="152" y="388"/>
                  </a:cubicBezTo>
                  <a:cubicBezTo>
                    <a:pt x="179" y="388"/>
                    <a:pt x="206" y="379"/>
                    <a:pt x="233" y="361"/>
                  </a:cubicBezTo>
                  <a:lnTo>
                    <a:pt x="241" y="352"/>
                  </a:lnTo>
                  <a:lnTo>
                    <a:pt x="250" y="352"/>
                  </a:lnTo>
                  <a:lnTo>
                    <a:pt x="268" y="343"/>
                  </a:lnTo>
                  <a:lnTo>
                    <a:pt x="286" y="334"/>
                  </a:lnTo>
                  <a:cubicBezTo>
                    <a:pt x="295" y="316"/>
                    <a:pt x="304" y="307"/>
                    <a:pt x="313" y="298"/>
                  </a:cubicBezTo>
                  <a:cubicBezTo>
                    <a:pt x="313" y="280"/>
                    <a:pt x="322" y="272"/>
                    <a:pt x="331" y="254"/>
                  </a:cubicBezTo>
                  <a:lnTo>
                    <a:pt x="331" y="245"/>
                  </a:lnTo>
                  <a:cubicBezTo>
                    <a:pt x="331" y="236"/>
                    <a:pt x="331" y="218"/>
                    <a:pt x="331" y="200"/>
                  </a:cubicBezTo>
                  <a:cubicBezTo>
                    <a:pt x="331" y="200"/>
                    <a:pt x="331" y="191"/>
                    <a:pt x="331" y="191"/>
                  </a:cubicBezTo>
                  <a:cubicBezTo>
                    <a:pt x="331" y="182"/>
                    <a:pt x="331" y="182"/>
                    <a:pt x="331" y="173"/>
                  </a:cubicBezTo>
                  <a:cubicBezTo>
                    <a:pt x="331" y="155"/>
                    <a:pt x="331" y="138"/>
                    <a:pt x="331" y="120"/>
                  </a:cubicBezTo>
                  <a:cubicBezTo>
                    <a:pt x="322" y="93"/>
                    <a:pt x="313" y="66"/>
                    <a:pt x="304" y="48"/>
                  </a:cubicBezTo>
                  <a:cubicBezTo>
                    <a:pt x="269" y="14"/>
                    <a:pt x="224" y="1"/>
                    <a:pt x="180"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0" name="Google Shape;3670;p39"/>
            <p:cNvSpPr/>
            <p:nvPr/>
          </p:nvSpPr>
          <p:spPr>
            <a:xfrm rot="2831813">
              <a:off x="7784085" y="946199"/>
              <a:ext cx="44191" cy="45670"/>
            </a:xfrm>
            <a:custGeom>
              <a:avLst/>
              <a:gdLst/>
              <a:ahLst/>
              <a:cxnLst/>
              <a:rect l="l" t="t" r="r" b="b"/>
              <a:pathLst>
                <a:path w="448" h="463" extrusionOk="0">
                  <a:moveTo>
                    <a:pt x="233" y="1"/>
                  </a:moveTo>
                  <a:cubicBezTo>
                    <a:pt x="215" y="1"/>
                    <a:pt x="197" y="1"/>
                    <a:pt x="179" y="10"/>
                  </a:cubicBezTo>
                  <a:cubicBezTo>
                    <a:pt x="170" y="10"/>
                    <a:pt x="162" y="10"/>
                    <a:pt x="153" y="19"/>
                  </a:cubicBezTo>
                  <a:cubicBezTo>
                    <a:pt x="144" y="19"/>
                    <a:pt x="135" y="28"/>
                    <a:pt x="126" y="28"/>
                  </a:cubicBezTo>
                  <a:cubicBezTo>
                    <a:pt x="108" y="37"/>
                    <a:pt x="99" y="54"/>
                    <a:pt x="90" y="63"/>
                  </a:cubicBezTo>
                  <a:cubicBezTo>
                    <a:pt x="72" y="72"/>
                    <a:pt x="54" y="90"/>
                    <a:pt x="46" y="108"/>
                  </a:cubicBezTo>
                  <a:lnTo>
                    <a:pt x="37" y="126"/>
                  </a:lnTo>
                  <a:cubicBezTo>
                    <a:pt x="28" y="144"/>
                    <a:pt x="19" y="161"/>
                    <a:pt x="19" y="188"/>
                  </a:cubicBezTo>
                  <a:cubicBezTo>
                    <a:pt x="1" y="242"/>
                    <a:pt x="10" y="295"/>
                    <a:pt x="37" y="349"/>
                  </a:cubicBezTo>
                  <a:cubicBezTo>
                    <a:pt x="37" y="349"/>
                    <a:pt x="37" y="349"/>
                    <a:pt x="37" y="358"/>
                  </a:cubicBezTo>
                  <a:lnTo>
                    <a:pt x="63" y="385"/>
                  </a:lnTo>
                  <a:cubicBezTo>
                    <a:pt x="63" y="394"/>
                    <a:pt x="72" y="402"/>
                    <a:pt x="81" y="402"/>
                  </a:cubicBezTo>
                  <a:lnTo>
                    <a:pt x="99" y="420"/>
                  </a:lnTo>
                  <a:lnTo>
                    <a:pt x="126" y="429"/>
                  </a:lnTo>
                  <a:cubicBezTo>
                    <a:pt x="144" y="438"/>
                    <a:pt x="162" y="447"/>
                    <a:pt x="179" y="456"/>
                  </a:cubicBezTo>
                  <a:cubicBezTo>
                    <a:pt x="197" y="460"/>
                    <a:pt x="215" y="463"/>
                    <a:pt x="232" y="463"/>
                  </a:cubicBezTo>
                  <a:cubicBezTo>
                    <a:pt x="249" y="463"/>
                    <a:pt x="264" y="460"/>
                    <a:pt x="278" y="456"/>
                  </a:cubicBezTo>
                  <a:cubicBezTo>
                    <a:pt x="313" y="447"/>
                    <a:pt x="340" y="429"/>
                    <a:pt x="367" y="402"/>
                  </a:cubicBezTo>
                  <a:cubicBezTo>
                    <a:pt x="394" y="376"/>
                    <a:pt x="420" y="331"/>
                    <a:pt x="429" y="295"/>
                  </a:cubicBezTo>
                  <a:cubicBezTo>
                    <a:pt x="429" y="286"/>
                    <a:pt x="438" y="277"/>
                    <a:pt x="438" y="269"/>
                  </a:cubicBezTo>
                  <a:cubicBezTo>
                    <a:pt x="438" y="251"/>
                    <a:pt x="447" y="233"/>
                    <a:pt x="447" y="215"/>
                  </a:cubicBezTo>
                  <a:cubicBezTo>
                    <a:pt x="447" y="215"/>
                    <a:pt x="447" y="206"/>
                    <a:pt x="447" y="206"/>
                  </a:cubicBezTo>
                  <a:cubicBezTo>
                    <a:pt x="447" y="188"/>
                    <a:pt x="447" y="179"/>
                    <a:pt x="447" y="161"/>
                  </a:cubicBezTo>
                  <a:cubicBezTo>
                    <a:pt x="438" y="144"/>
                    <a:pt x="438" y="126"/>
                    <a:pt x="429" y="108"/>
                  </a:cubicBezTo>
                  <a:cubicBezTo>
                    <a:pt x="420" y="90"/>
                    <a:pt x="411" y="72"/>
                    <a:pt x="394" y="63"/>
                  </a:cubicBezTo>
                  <a:cubicBezTo>
                    <a:pt x="385" y="45"/>
                    <a:pt x="367" y="37"/>
                    <a:pt x="349" y="28"/>
                  </a:cubicBezTo>
                  <a:cubicBezTo>
                    <a:pt x="331" y="19"/>
                    <a:pt x="322" y="10"/>
                    <a:pt x="304" y="10"/>
                  </a:cubicBezTo>
                  <a:lnTo>
                    <a:pt x="295" y="10"/>
                  </a:lnTo>
                  <a:cubicBezTo>
                    <a:pt x="278" y="1"/>
                    <a:pt x="251" y="1"/>
                    <a:pt x="233"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1" name="Google Shape;3671;p39"/>
            <p:cNvSpPr/>
            <p:nvPr/>
          </p:nvSpPr>
          <p:spPr>
            <a:xfrm rot="2831813">
              <a:off x="7681497" y="914899"/>
              <a:ext cx="35314" cy="33044"/>
            </a:xfrm>
            <a:custGeom>
              <a:avLst/>
              <a:gdLst/>
              <a:ahLst/>
              <a:cxnLst/>
              <a:rect l="l" t="t" r="r" b="b"/>
              <a:pathLst>
                <a:path w="358" h="335" extrusionOk="0">
                  <a:moveTo>
                    <a:pt x="177" y="0"/>
                  </a:moveTo>
                  <a:cubicBezTo>
                    <a:pt x="167" y="0"/>
                    <a:pt x="156" y="2"/>
                    <a:pt x="143" y="7"/>
                  </a:cubicBezTo>
                  <a:cubicBezTo>
                    <a:pt x="134" y="7"/>
                    <a:pt x="116" y="16"/>
                    <a:pt x="107" y="25"/>
                  </a:cubicBezTo>
                  <a:lnTo>
                    <a:pt x="89" y="25"/>
                  </a:lnTo>
                  <a:lnTo>
                    <a:pt x="71" y="33"/>
                  </a:lnTo>
                  <a:lnTo>
                    <a:pt x="54" y="51"/>
                  </a:lnTo>
                  <a:cubicBezTo>
                    <a:pt x="45" y="60"/>
                    <a:pt x="36" y="69"/>
                    <a:pt x="27" y="87"/>
                  </a:cubicBezTo>
                  <a:lnTo>
                    <a:pt x="18" y="96"/>
                  </a:lnTo>
                  <a:lnTo>
                    <a:pt x="9" y="141"/>
                  </a:lnTo>
                  <a:cubicBezTo>
                    <a:pt x="0" y="158"/>
                    <a:pt x="0" y="176"/>
                    <a:pt x="9" y="203"/>
                  </a:cubicBezTo>
                  <a:cubicBezTo>
                    <a:pt x="0" y="212"/>
                    <a:pt x="9" y="230"/>
                    <a:pt x="18" y="239"/>
                  </a:cubicBezTo>
                  <a:cubicBezTo>
                    <a:pt x="18" y="257"/>
                    <a:pt x="36" y="274"/>
                    <a:pt x="45" y="292"/>
                  </a:cubicBezTo>
                  <a:lnTo>
                    <a:pt x="80" y="310"/>
                  </a:lnTo>
                  <a:lnTo>
                    <a:pt x="116" y="328"/>
                  </a:lnTo>
                  <a:cubicBezTo>
                    <a:pt x="125" y="332"/>
                    <a:pt x="136" y="335"/>
                    <a:pt x="147" y="335"/>
                  </a:cubicBezTo>
                  <a:cubicBezTo>
                    <a:pt x="159" y="335"/>
                    <a:pt x="170" y="332"/>
                    <a:pt x="179" y="328"/>
                  </a:cubicBezTo>
                  <a:cubicBezTo>
                    <a:pt x="196" y="328"/>
                    <a:pt x="223" y="319"/>
                    <a:pt x="241" y="310"/>
                  </a:cubicBezTo>
                  <a:lnTo>
                    <a:pt x="250" y="310"/>
                  </a:lnTo>
                  <a:lnTo>
                    <a:pt x="259" y="301"/>
                  </a:lnTo>
                  <a:cubicBezTo>
                    <a:pt x="268" y="292"/>
                    <a:pt x="286" y="283"/>
                    <a:pt x="295" y="274"/>
                  </a:cubicBezTo>
                  <a:cubicBezTo>
                    <a:pt x="304" y="266"/>
                    <a:pt x="312" y="248"/>
                    <a:pt x="321" y="239"/>
                  </a:cubicBezTo>
                  <a:lnTo>
                    <a:pt x="330" y="221"/>
                  </a:lnTo>
                  <a:cubicBezTo>
                    <a:pt x="348" y="212"/>
                    <a:pt x="348" y="185"/>
                    <a:pt x="348" y="167"/>
                  </a:cubicBezTo>
                  <a:cubicBezTo>
                    <a:pt x="357" y="150"/>
                    <a:pt x="357" y="141"/>
                    <a:pt x="348" y="123"/>
                  </a:cubicBezTo>
                  <a:cubicBezTo>
                    <a:pt x="348" y="105"/>
                    <a:pt x="348" y="87"/>
                    <a:pt x="330" y="69"/>
                  </a:cubicBezTo>
                  <a:lnTo>
                    <a:pt x="304" y="51"/>
                  </a:lnTo>
                  <a:lnTo>
                    <a:pt x="268" y="25"/>
                  </a:lnTo>
                  <a:cubicBezTo>
                    <a:pt x="250" y="16"/>
                    <a:pt x="232" y="7"/>
                    <a:pt x="205" y="7"/>
                  </a:cubicBezTo>
                  <a:cubicBezTo>
                    <a:pt x="196" y="2"/>
                    <a:pt x="188" y="0"/>
                    <a:pt x="177"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2" name="Google Shape;3672;p39"/>
            <p:cNvSpPr/>
            <p:nvPr/>
          </p:nvSpPr>
          <p:spPr>
            <a:xfrm rot="2831813">
              <a:off x="7612814" y="804083"/>
              <a:ext cx="34524" cy="33340"/>
            </a:xfrm>
            <a:custGeom>
              <a:avLst/>
              <a:gdLst/>
              <a:ahLst/>
              <a:cxnLst/>
              <a:rect l="l" t="t" r="r" b="b"/>
              <a:pathLst>
                <a:path w="350" h="338" extrusionOk="0">
                  <a:moveTo>
                    <a:pt x="175" y="0"/>
                  </a:moveTo>
                  <a:cubicBezTo>
                    <a:pt x="162" y="0"/>
                    <a:pt x="148" y="2"/>
                    <a:pt x="135" y="7"/>
                  </a:cubicBezTo>
                  <a:lnTo>
                    <a:pt x="126" y="7"/>
                  </a:lnTo>
                  <a:lnTo>
                    <a:pt x="81" y="25"/>
                  </a:lnTo>
                  <a:lnTo>
                    <a:pt x="55" y="51"/>
                  </a:lnTo>
                  <a:cubicBezTo>
                    <a:pt x="37" y="69"/>
                    <a:pt x="28" y="78"/>
                    <a:pt x="19" y="105"/>
                  </a:cubicBezTo>
                  <a:cubicBezTo>
                    <a:pt x="10" y="123"/>
                    <a:pt x="1" y="141"/>
                    <a:pt x="10" y="159"/>
                  </a:cubicBezTo>
                  <a:lnTo>
                    <a:pt x="10" y="176"/>
                  </a:lnTo>
                  <a:cubicBezTo>
                    <a:pt x="10" y="194"/>
                    <a:pt x="10" y="203"/>
                    <a:pt x="10" y="221"/>
                  </a:cubicBezTo>
                  <a:cubicBezTo>
                    <a:pt x="19" y="239"/>
                    <a:pt x="28" y="257"/>
                    <a:pt x="37" y="275"/>
                  </a:cubicBezTo>
                  <a:cubicBezTo>
                    <a:pt x="46" y="283"/>
                    <a:pt x="55" y="292"/>
                    <a:pt x="72" y="301"/>
                  </a:cubicBezTo>
                  <a:cubicBezTo>
                    <a:pt x="81" y="310"/>
                    <a:pt x="90" y="319"/>
                    <a:pt x="99" y="319"/>
                  </a:cubicBezTo>
                  <a:cubicBezTo>
                    <a:pt x="117" y="328"/>
                    <a:pt x="126" y="337"/>
                    <a:pt x="144" y="337"/>
                  </a:cubicBezTo>
                  <a:lnTo>
                    <a:pt x="206" y="337"/>
                  </a:lnTo>
                  <a:cubicBezTo>
                    <a:pt x="215" y="328"/>
                    <a:pt x="233" y="319"/>
                    <a:pt x="242" y="319"/>
                  </a:cubicBezTo>
                  <a:lnTo>
                    <a:pt x="251" y="310"/>
                  </a:lnTo>
                  <a:cubicBezTo>
                    <a:pt x="269" y="301"/>
                    <a:pt x="287" y="292"/>
                    <a:pt x="295" y="283"/>
                  </a:cubicBezTo>
                  <a:cubicBezTo>
                    <a:pt x="313" y="266"/>
                    <a:pt x="322" y="248"/>
                    <a:pt x="331" y="230"/>
                  </a:cubicBezTo>
                  <a:cubicBezTo>
                    <a:pt x="340" y="212"/>
                    <a:pt x="349" y="185"/>
                    <a:pt x="349" y="167"/>
                  </a:cubicBezTo>
                  <a:lnTo>
                    <a:pt x="349" y="123"/>
                  </a:lnTo>
                  <a:cubicBezTo>
                    <a:pt x="340" y="105"/>
                    <a:pt x="322" y="96"/>
                    <a:pt x="313" y="78"/>
                  </a:cubicBezTo>
                  <a:cubicBezTo>
                    <a:pt x="304" y="69"/>
                    <a:pt x="295" y="60"/>
                    <a:pt x="287" y="51"/>
                  </a:cubicBezTo>
                  <a:cubicBezTo>
                    <a:pt x="269" y="25"/>
                    <a:pt x="242" y="16"/>
                    <a:pt x="215" y="7"/>
                  </a:cubicBezTo>
                  <a:cubicBezTo>
                    <a:pt x="202" y="2"/>
                    <a:pt x="188" y="0"/>
                    <a:pt x="175"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3" name="Google Shape;3673;p39"/>
            <p:cNvSpPr/>
            <p:nvPr/>
          </p:nvSpPr>
          <p:spPr>
            <a:xfrm rot="2831813">
              <a:off x="7726722" y="742018"/>
              <a:ext cx="33538" cy="32650"/>
            </a:xfrm>
            <a:custGeom>
              <a:avLst/>
              <a:gdLst/>
              <a:ahLst/>
              <a:cxnLst/>
              <a:rect l="l" t="t" r="r" b="b"/>
              <a:pathLst>
                <a:path w="340" h="331" extrusionOk="0">
                  <a:moveTo>
                    <a:pt x="179" y="1"/>
                  </a:moveTo>
                  <a:cubicBezTo>
                    <a:pt x="134" y="1"/>
                    <a:pt x="98" y="18"/>
                    <a:pt x="72" y="45"/>
                  </a:cubicBezTo>
                  <a:lnTo>
                    <a:pt x="63" y="54"/>
                  </a:lnTo>
                  <a:lnTo>
                    <a:pt x="36" y="90"/>
                  </a:lnTo>
                  <a:lnTo>
                    <a:pt x="27" y="99"/>
                  </a:lnTo>
                  <a:cubicBezTo>
                    <a:pt x="18" y="108"/>
                    <a:pt x="18" y="125"/>
                    <a:pt x="9" y="143"/>
                  </a:cubicBezTo>
                  <a:cubicBezTo>
                    <a:pt x="9" y="152"/>
                    <a:pt x="9" y="170"/>
                    <a:pt x="0" y="179"/>
                  </a:cubicBezTo>
                  <a:cubicBezTo>
                    <a:pt x="0" y="206"/>
                    <a:pt x="9" y="224"/>
                    <a:pt x="18" y="242"/>
                  </a:cubicBezTo>
                  <a:cubicBezTo>
                    <a:pt x="18" y="250"/>
                    <a:pt x="27" y="268"/>
                    <a:pt x="36" y="277"/>
                  </a:cubicBezTo>
                  <a:cubicBezTo>
                    <a:pt x="45" y="295"/>
                    <a:pt x="63" y="304"/>
                    <a:pt x="81" y="313"/>
                  </a:cubicBezTo>
                  <a:lnTo>
                    <a:pt x="116" y="331"/>
                  </a:lnTo>
                  <a:lnTo>
                    <a:pt x="161" y="331"/>
                  </a:lnTo>
                  <a:cubicBezTo>
                    <a:pt x="179" y="331"/>
                    <a:pt x="206" y="331"/>
                    <a:pt x="223" y="322"/>
                  </a:cubicBezTo>
                  <a:cubicBezTo>
                    <a:pt x="241" y="313"/>
                    <a:pt x="259" y="304"/>
                    <a:pt x="268" y="286"/>
                  </a:cubicBezTo>
                  <a:lnTo>
                    <a:pt x="286" y="268"/>
                  </a:lnTo>
                  <a:lnTo>
                    <a:pt x="295" y="268"/>
                  </a:lnTo>
                  <a:cubicBezTo>
                    <a:pt x="304" y="259"/>
                    <a:pt x="313" y="242"/>
                    <a:pt x="322" y="224"/>
                  </a:cubicBezTo>
                  <a:cubicBezTo>
                    <a:pt x="330" y="215"/>
                    <a:pt x="330" y="206"/>
                    <a:pt x="339" y="188"/>
                  </a:cubicBezTo>
                  <a:lnTo>
                    <a:pt x="339" y="179"/>
                  </a:lnTo>
                  <a:lnTo>
                    <a:pt x="339" y="134"/>
                  </a:lnTo>
                  <a:cubicBezTo>
                    <a:pt x="339" y="117"/>
                    <a:pt x="339" y="99"/>
                    <a:pt x="330" y="81"/>
                  </a:cubicBezTo>
                  <a:cubicBezTo>
                    <a:pt x="322" y="72"/>
                    <a:pt x="313" y="63"/>
                    <a:pt x="304" y="54"/>
                  </a:cubicBezTo>
                  <a:cubicBezTo>
                    <a:pt x="295" y="36"/>
                    <a:pt x="277" y="27"/>
                    <a:pt x="259" y="18"/>
                  </a:cubicBezTo>
                  <a:lnTo>
                    <a:pt x="223" y="1"/>
                  </a:ln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4" name="Google Shape;3674;p39"/>
            <p:cNvSpPr/>
            <p:nvPr/>
          </p:nvSpPr>
          <p:spPr>
            <a:xfrm rot="2831813">
              <a:off x="7601931" y="785767"/>
              <a:ext cx="69542" cy="60959"/>
            </a:xfrm>
            <a:custGeom>
              <a:avLst/>
              <a:gdLst/>
              <a:ahLst/>
              <a:cxnLst/>
              <a:rect l="l" t="t" r="r" b="b"/>
              <a:pathLst>
                <a:path w="705" h="618" extrusionOk="0">
                  <a:moveTo>
                    <a:pt x="131" y="553"/>
                  </a:moveTo>
                  <a:cubicBezTo>
                    <a:pt x="141" y="562"/>
                    <a:pt x="152" y="571"/>
                    <a:pt x="163" y="580"/>
                  </a:cubicBezTo>
                  <a:cubicBezTo>
                    <a:pt x="151" y="571"/>
                    <a:pt x="141" y="562"/>
                    <a:pt x="131" y="553"/>
                  </a:cubicBezTo>
                  <a:close/>
                  <a:moveTo>
                    <a:pt x="163" y="580"/>
                  </a:moveTo>
                  <a:cubicBezTo>
                    <a:pt x="166" y="581"/>
                    <a:pt x="169" y="583"/>
                    <a:pt x="172" y="585"/>
                  </a:cubicBezTo>
                  <a:lnTo>
                    <a:pt x="172" y="585"/>
                  </a:lnTo>
                  <a:cubicBezTo>
                    <a:pt x="169" y="583"/>
                    <a:pt x="166" y="581"/>
                    <a:pt x="163" y="580"/>
                  </a:cubicBezTo>
                  <a:close/>
                  <a:moveTo>
                    <a:pt x="356" y="0"/>
                  </a:moveTo>
                  <a:cubicBezTo>
                    <a:pt x="325" y="0"/>
                    <a:pt x="293" y="6"/>
                    <a:pt x="261" y="17"/>
                  </a:cubicBezTo>
                  <a:cubicBezTo>
                    <a:pt x="181" y="44"/>
                    <a:pt x="118" y="98"/>
                    <a:pt x="74" y="169"/>
                  </a:cubicBezTo>
                  <a:cubicBezTo>
                    <a:pt x="0" y="291"/>
                    <a:pt x="24" y="451"/>
                    <a:pt x="131" y="553"/>
                  </a:cubicBezTo>
                  <a:lnTo>
                    <a:pt x="131" y="553"/>
                  </a:lnTo>
                  <a:cubicBezTo>
                    <a:pt x="86" y="509"/>
                    <a:pt x="56" y="451"/>
                    <a:pt x="56" y="392"/>
                  </a:cubicBezTo>
                  <a:cubicBezTo>
                    <a:pt x="47" y="321"/>
                    <a:pt x="65" y="240"/>
                    <a:pt x="109" y="178"/>
                  </a:cubicBezTo>
                  <a:cubicBezTo>
                    <a:pt x="164" y="81"/>
                    <a:pt x="245" y="41"/>
                    <a:pt x="328" y="41"/>
                  </a:cubicBezTo>
                  <a:cubicBezTo>
                    <a:pt x="516" y="41"/>
                    <a:pt x="705" y="252"/>
                    <a:pt x="556" y="464"/>
                  </a:cubicBezTo>
                  <a:cubicBezTo>
                    <a:pt x="511" y="526"/>
                    <a:pt x="457" y="580"/>
                    <a:pt x="386" y="606"/>
                  </a:cubicBezTo>
                  <a:cubicBezTo>
                    <a:pt x="362" y="612"/>
                    <a:pt x="337" y="615"/>
                    <a:pt x="310" y="615"/>
                  </a:cubicBezTo>
                  <a:cubicBezTo>
                    <a:pt x="262" y="615"/>
                    <a:pt x="213" y="605"/>
                    <a:pt x="172" y="585"/>
                  </a:cubicBezTo>
                  <a:lnTo>
                    <a:pt x="172" y="585"/>
                  </a:lnTo>
                  <a:cubicBezTo>
                    <a:pt x="216" y="607"/>
                    <a:pt x="262" y="617"/>
                    <a:pt x="307" y="617"/>
                  </a:cubicBezTo>
                  <a:cubicBezTo>
                    <a:pt x="410" y="617"/>
                    <a:pt x="510" y="563"/>
                    <a:pt x="565" y="472"/>
                  </a:cubicBezTo>
                  <a:cubicBezTo>
                    <a:pt x="609" y="410"/>
                    <a:pt x="636" y="330"/>
                    <a:pt x="627" y="249"/>
                  </a:cubicBezTo>
                  <a:cubicBezTo>
                    <a:pt x="613" y="104"/>
                    <a:pt x="492" y="0"/>
                    <a:pt x="35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75" name="Google Shape;3675;p39"/>
            <p:cNvSpPr/>
            <p:nvPr/>
          </p:nvSpPr>
          <p:spPr>
            <a:xfrm rot="2831813">
              <a:off x="7701857" y="707710"/>
              <a:ext cx="86311" cy="78419"/>
            </a:xfrm>
            <a:custGeom>
              <a:avLst/>
              <a:gdLst/>
              <a:ahLst/>
              <a:cxnLst/>
              <a:rect l="l" t="t" r="r" b="b"/>
              <a:pathLst>
                <a:path w="875" h="795" extrusionOk="0">
                  <a:moveTo>
                    <a:pt x="96" y="644"/>
                  </a:moveTo>
                  <a:lnTo>
                    <a:pt x="96" y="644"/>
                  </a:lnTo>
                  <a:cubicBezTo>
                    <a:pt x="120" y="683"/>
                    <a:pt x="152" y="716"/>
                    <a:pt x="191" y="742"/>
                  </a:cubicBezTo>
                  <a:cubicBezTo>
                    <a:pt x="153" y="714"/>
                    <a:pt x="121" y="681"/>
                    <a:pt x="96" y="644"/>
                  </a:cubicBezTo>
                  <a:close/>
                  <a:moveTo>
                    <a:pt x="191" y="742"/>
                  </a:moveTo>
                  <a:lnTo>
                    <a:pt x="191" y="742"/>
                  </a:lnTo>
                  <a:cubicBezTo>
                    <a:pt x="230" y="766"/>
                    <a:pt x="272" y="781"/>
                    <a:pt x="314" y="788"/>
                  </a:cubicBezTo>
                  <a:lnTo>
                    <a:pt x="314" y="788"/>
                  </a:lnTo>
                  <a:cubicBezTo>
                    <a:pt x="272" y="780"/>
                    <a:pt x="230" y="765"/>
                    <a:pt x="191" y="742"/>
                  </a:cubicBezTo>
                  <a:close/>
                  <a:moveTo>
                    <a:pt x="437" y="1"/>
                  </a:moveTo>
                  <a:cubicBezTo>
                    <a:pt x="400" y="1"/>
                    <a:pt x="362" y="6"/>
                    <a:pt x="324" y="19"/>
                  </a:cubicBezTo>
                  <a:cubicBezTo>
                    <a:pt x="226" y="55"/>
                    <a:pt x="137" y="117"/>
                    <a:pt x="83" y="207"/>
                  </a:cubicBezTo>
                  <a:cubicBezTo>
                    <a:pt x="0" y="345"/>
                    <a:pt x="9" y="516"/>
                    <a:pt x="96" y="644"/>
                  </a:cubicBezTo>
                  <a:lnTo>
                    <a:pt x="96" y="644"/>
                  </a:lnTo>
                  <a:cubicBezTo>
                    <a:pt x="69" y="601"/>
                    <a:pt x="52" y="552"/>
                    <a:pt x="48" y="501"/>
                  </a:cubicBezTo>
                  <a:cubicBezTo>
                    <a:pt x="30" y="403"/>
                    <a:pt x="57" y="305"/>
                    <a:pt x="110" y="224"/>
                  </a:cubicBezTo>
                  <a:cubicBezTo>
                    <a:pt x="185" y="107"/>
                    <a:pt x="290" y="58"/>
                    <a:pt x="395" y="58"/>
                  </a:cubicBezTo>
                  <a:cubicBezTo>
                    <a:pt x="638" y="58"/>
                    <a:pt x="874" y="324"/>
                    <a:pt x="699" y="599"/>
                  </a:cubicBezTo>
                  <a:cubicBezTo>
                    <a:pt x="646" y="680"/>
                    <a:pt x="574" y="742"/>
                    <a:pt x="476" y="778"/>
                  </a:cubicBezTo>
                  <a:cubicBezTo>
                    <a:pt x="441" y="787"/>
                    <a:pt x="406" y="792"/>
                    <a:pt x="371" y="792"/>
                  </a:cubicBezTo>
                  <a:cubicBezTo>
                    <a:pt x="352" y="792"/>
                    <a:pt x="333" y="791"/>
                    <a:pt x="314" y="788"/>
                  </a:cubicBezTo>
                  <a:lnTo>
                    <a:pt x="314" y="788"/>
                  </a:lnTo>
                  <a:cubicBezTo>
                    <a:pt x="338" y="792"/>
                    <a:pt x="362" y="795"/>
                    <a:pt x="387" y="795"/>
                  </a:cubicBezTo>
                  <a:cubicBezTo>
                    <a:pt x="519" y="795"/>
                    <a:pt x="646" y="727"/>
                    <a:pt x="717" y="608"/>
                  </a:cubicBezTo>
                  <a:cubicBezTo>
                    <a:pt x="780" y="528"/>
                    <a:pt x="806" y="421"/>
                    <a:pt x="789" y="314"/>
                  </a:cubicBezTo>
                  <a:cubicBezTo>
                    <a:pt x="766" y="130"/>
                    <a:pt x="611" y="1"/>
                    <a:pt x="437" y="1"/>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76" name="Google Shape;3676;p39"/>
            <p:cNvSpPr/>
            <p:nvPr/>
          </p:nvSpPr>
          <p:spPr>
            <a:xfrm rot="2831813">
              <a:off x="8068718" y="908114"/>
              <a:ext cx="127839" cy="111167"/>
            </a:xfrm>
            <a:custGeom>
              <a:avLst/>
              <a:gdLst/>
              <a:ahLst/>
              <a:cxnLst/>
              <a:rect l="l" t="t" r="r" b="b"/>
              <a:pathLst>
                <a:path w="1296" h="1127" extrusionOk="0">
                  <a:moveTo>
                    <a:pt x="631" y="1"/>
                  </a:moveTo>
                  <a:cubicBezTo>
                    <a:pt x="582" y="1"/>
                    <a:pt x="532" y="8"/>
                    <a:pt x="483" y="22"/>
                  </a:cubicBezTo>
                  <a:cubicBezTo>
                    <a:pt x="188" y="94"/>
                    <a:pt x="1" y="397"/>
                    <a:pt x="72" y="700"/>
                  </a:cubicBezTo>
                  <a:cubicBezTo>
                    <a:pt x="99" y="843"/>
                    <a:pt x="188" y="968"/>
                    <a:pt x="313" y="1040"/>
                  </a:cubicBezTo>
                  <a:cubicBezTo>
                    <a:pt x="188" y="959"/>
                    <a:pt x="108" y="834"/>
                    <a:pt x="81" y="700"/>
                  </a:cubicBezTo>
                  <a:cubicBezTo>
                    <a:pt x="54" y="558"/>
                    <a:pt x="90" y="415"/>
                    <a:pt x="170" y="290"/>
                  </a:cubicBezTo>
                  <a:cubicBezTo>
                    <a:pt x="284" y="126"/>
                    <a:pt x="437" y="58"/>
                    <a:pt x="588" y="58"/>
                  </a:cubicBezTo>
                  <a:cubicBezTo>
                    <a:pt x="948" y="58"/>
                    <a:pt x="1296" y="446"/>
                    <a:pt x="1063" y="861"/>
                  </a:cubicBezTo>
                  <a:cubicBezTo>
                    <a:pt x="983" y="977"/>
                    <a:pt x="867" y="1066"/>
                    <a:pt x="724" y="1102"/>
                  </a:cubicBezTo>
                  <a:cubicBezTo>
                    <a:pt x="677" y="1114"/>
                    <a:pt x="631" y="1120"/>
                    <a:pt x="585" y="1120"/>
                  </a:cubicBezTo>
                  <a:cubicBezTo>
                    <a:pt x="490" y="1120"/>
                    <a:pt x="398" y="1094"/>
                    <a:pt x="313" y="1040"/>
                  </a:cubicBezTo>
                  <a:lnTo>
                    <a:pt x="313" y="1040"/>
                  </a:lnTo>
                  <a:cubicBezTo>
                    <a:pt x="402" y="1097"/>
                    <a:pt x="499" y="1127"/>
                    <a:pt x="599" y="1127"/>
                  </a:cubicBezTo>
                  <a:cubicBezTo>
                    <a:pt x="641" y="1127"/>
                    <a:pt x="682" y="1121"/>
                    <a:pt x="724" y="1111"/>
                  </a:cubicBezTo>
                  <a:cubicBezTo>
                    <a:pt x="867" y="1075"/>
                    <a:pt x="992" y="995"/>
                    <a:pt x="1081" y="870"/>
                  </a:cubicBezTo>
                  <a:cubicBezTo>
                    <a:pt x="1161" y="745"/>
                    <a:pt x="1188" y="593"/>
                    <a:pt x="1161" y="451"/>
                  </a:cubicBezTo>
                  <a:cubicBezTo>
                    <a:pt x="1134" y="299"/>
                    <a:pt x="1045" y="165"/>
                    <a:pt x="920" y="85"/>
                  </a:cubicBezTo>
                  <a:cubicBezTo>
                    <a:pt x="830" y="30"/>
                    <a:pt x="732" y="1"/>
                    <a:pt x="631" y="1"/>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77" name="Google Shape;3677;p39"/>
            <p:cNvSpPr/>
            <p:nvPr/>
          </p:nvSpPr>
          <p:spPr>
            <a:xfrm rot="2831813">
              <a:off x="8037212" y="1083891"/>
              <a:ext cx="105842" cy="93905"/>
            </a:xfrm>
            <a:custGeom>
              <a:avLst/>
              <a:gdLst/>
              <a:ahLst/>
              <a:cxnLst/>
              <a:rect l="l" t="t" r="r" b="b"/>
              <a:pathLst>
                <a:path w="1073" h="952" extrusionOk="0">
                  <a:moveTo>
                    <a:pt x="28" y="592"/>
                  </a:moveTo>
                  <a:cubicBezTo>
                    <a:pt x="46" y="716"/>
                    <a:pt x="108" y="823"/>
                    <a:pt x="215" y="886"/>
                  </a:cubicBezTo>
                  <a:cubicBezTo>
                    <a:pt x="117" y="823"/>
                    <a:pt x="46" y="716"/>
                    <a:pt x="28" y="592"/>
                  </a:cubicBezTo>
                  <a:close/>
                  <a:moveTo>
                    <a:pt x="503" y="0"/>
                  </a:moveTo>
                  <a:cubicBezTo>
                    <a:pt x="461" y="0"/>
                    <a:pt x="418" y="6"/>
                    <a:pt x="376" y="20"/>
                  </a:cubicBezTo>
                  <a:cubicBezTo>
                    <a:pt x="251" y="56"/>
                    <a:pt x="153" y="136"/>
                    <a:pt x="90" y="243"/>
                  </a:cubicBezTo>
                  <a:cubicBezTo>
                    <a:pt x="28" y="350"/>
                    <a:pt x="1" y="475"/>
                    <a:pt x="28" y="591"/>
                  </a:cubicBezTo>
                  <a:cubicBezTo>
                    <a:pt x="19" y="475"/>
                    <a:pt x="46" y="359"/>
                    <a:pt x="108" y="261"/>
                  </a:cubicBezTo>
                  <a:cubicBezTo>
                    <a:pt x="198" y="97"/>
                    <a:pt x="334" y="30"/>
                    <a:pt x="468" y="30"/>
                  </a:cubicBezTo>
                  <a:cubicBezTo>
                    <a:pt x="773" y="30"/>
                    <a:pt x="1072" y="373"/>
                    <a:pt x="831" y="707"/>
                  </a:cubicBezTo>
                  <a:cubicBezTo>
                    <a:pt x="769" y="814"/>
                    <a:pt x="670" y="895"/>
                    <a:pt x="563" y="930"/>
                  </a:cubicBezTo>
                  <a:cubicBezTo>
                    <a:pt x="523" y="943"/>
                    <a:pt x="483" y="949"/>
                    <a:pt x="442" y="949"/>
                  </a:cubicBezTo>
                  <a:cubicBezTo>
                    <a:pt x="364" y="949"/>
                    <a:pt x="286" y="927"/>
                    <a:pt x="215" y="886"/>
                  </a:cubicBezTo>
                  <a:lnTo>
                    <a:pt x="215" y="886"/>
                  </a:lnTo>
                  <a:cubicBezTo>
                    <a:pt x="284" y="930"/>
                    <a:pt x="366" y="951"/>
                    <a:pt x="448" y="951"/>
                  </a:cubicBezTo>
                  <a:cubicBezTo>
                    <a:pt x="484" y="951"/>
                    <a:pt x="520" y="947"/>
                    <a:pt x="554" y="939"/>
                  </a:cubicBezTo>
                  <a:cubicBezTo>
                    <a:pt x="679" y="904"/>
                    <a:pt x="777" y="832"/>
                    <a:pt x="849" y="725"/>
                  </a:cubicBezTo>
                  <a:cubicBezTo>
                    <a:pt x="920" y="627"/>
                    <a:pt x="947" y="502"/>
                    <a:pt x="929" y="377"/>
                  </a:cubicBezTo>
                  <a:cubicBezTo>
                    <a:pt x="900" y="155"/>
                    <a:pt x="710" y="0"/>
                    <a:pt x="503"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78" name="Google Shape;3678;p39"/>
            <p:cNvSpPr/>
            <p:nvPr/>
          </p:nvSpPr>
          <p:spPr>
            <a:xfrm rot="2831813">
              <a:off x="7759414" y="909423"/>
              <a:ext cx="105744" cy="103079"/>
            </a:xfrm>
            <a:custGeom>
              <a:avLst/>
              <a:gdLst/>
              <a:ahLst/>
              <a:cxnLst/>
              <a:rect l="l" t="t" r="r" b="b"/>
              <a:pathLst>
                <a:path w="1072" h="1045" extrusionOk="0">
                  <a:moveTo>
                    <a:pt x="251" y="973"/>
                  </a:moveTo>
                  <a:lnTo>
                    <a:pt x="251" y="973"/>
                  </a:lnTo>
                  <a:cubicBezTo>
                    <a:pt x="297" y="1002"/>
                    <a:pt x="346" y="1021"/>
                    <a:pt x="397" y="1032"/>
                  </a:cubicBezTo>
                  <a:lnTo>
                    <a:pt x="397" y="1032"/>
                  </a:lnTo>
                  <a:cubicBezTo>
                    <a:pt x="346" y="1021"/>
                    <a:pt x="296" y="1001"/>
                    <a:pt x="251" y="973"/>
                  </a:cubicBezTo>
                  <a:close/>
                  <a:moveTo>
                    <a:pt x="581" y="1"/>
                  </a:moveTo>
                  <a:cubicBezTo>
                    <a:pt x="531" y="1"/>
                    <a:pt x="480" y="9"/>
                    <a:pt x="429" y="27"/>
                  </a:cubicBezTo>
                  <a:cubicBezTo>
                    <a:pt x="161" y="107"/>
                    <a:pt x="1" y="375"/>
                    <a:pt x="45" y="652"/>
                  </a:cubicBezTo>
                  <a:cubicBezTo>
                    <a:pt x="63" y="786"/>
                    <a:pt x="143" y="902"/>
                    <a:pt x="251" y="973"/>
                  </a:cubicBezTo>
                  <a:cubicBezTo>
                    <a:pt x="143" y="902"/>
                    <a:pt x="72" y="786"/>
                    <a:pt x="54" y="661"/>
                  </a:cubicBezTo>
                  <a:cubicBezTo>
                    <a:pt x="36" y="527"/>
                    <a:pt x="63" y="393"/>
                    <a:pt x="135" y="286"/>
                  </a:cubicBezTo>
                  <a:cubicBezTo>
                    <a:pt x="206" y="179"/>
                    <a:pt x="313" y="98"/>
                    <a:pt x="438" y="63"/>
                  </a:cubicBezTo>
                  <a:cubicBezTo>
                    <a:pt x="478" y="51"/>
                    <a:pt x="519" y="46"/>
                    <a:pt x="559" y="46"/>
                  </a:cubicBezTo>
                  <a:cubicBezTo>
                    <a:pt x="768" y="46"/>
                    <a:pt x="963" y="195"/>
                    <a:pt x="1000" y="420"/>
                  </a:cubicBezTo>
                  <a:cubicBezTo>
                    <a:pt x="1036" y="678"/>
                    <a:pt x="884" y="937"/>
                    <a:pt x="634" y="1018"/>
                  </a:cubicBezTo>
                  <a:cubicBezTo>
                    <a:pt x="585" y="1034"/>
                    <a:pt x="536" y="1042"/>
                    <a:pt x="488" y="1042"/>
                  </a:cubicBezTo>
                  <a:cubicBezTo>
                    <a:pt x="457" y="1042"/>
                    <a:pt x="427" y="1039"/>
                    <a:pt x="397" y="1032"/>
                  </a:cubicBezTo>
                  <a:lnTo>
                    <a:pt x="397" y="1032"/>
                  </a:lnTo>
                  <a:cubicBezTo>
                    <a:pt x="433" y="1040"/>
                    <a:pt x="469" y="1044"/>
                    <a:pt x="505" y="1044"/>
                  </a:cubicBezTo>
                  <a:cubicBezTo>
                    <a:pt x="549" y="1044"/>
                    <a:pt x="593" y="1038"/>
                    <a:pt x="634" y="1026"/>
                  </a:cubicBezTo>
                  <a:cubicBezTo>
                    <a:pt x="902" y="946"/>
                    <a:pt x="1072" y="687"/>
                    <a:pt x="1045" y="411"/>
                  </a:cubicBezTo>
                  <a:cubicBezTo>
                    <a:pt x="1008" y="170"/>
                    <a:pt x="805" y="1"/>
                    <a:pt x="581" y="1"/>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79" name="Google Shape;3679;p39"/>
            <p:cNvSpPr/>
            <p:nvPr/>
          </p:nvSpPr>
          <p:spPr>
            <a:xfrm rot="2831813">
              <a:off x="7776705" y="1104337"/>
              <a:ext cx="93413" cy="84534"/>
            </a:xfrm>
            <a:custGeom>
              <a:avLst/>
              <a:gdLst/>
              <a:ahLst/>
              <a:cxnLst/>
              <a:rect l="l" t="t" r="r" b="b"/>
              <a:pathLst>
                <a:path w="947" h="857" extrusionOk="0">
                  <a:moveTo>
                    <a:pt x="56" y="623"/>
                  </a:moveTo>
                  <a:cubicBezTo>
                    <a:pt x="83" y="696"/>
                    <a:pt x="131" y="759"/>
                    <a:pt x="203" y="799"/>
                  </a:cubicBezTo>
                  <a:cubicBezTo>
                    <a:pt x="136" y="754"/>
                    <a:pt x="87" y="693"/>
                    <a:pt x="56" y="623"/>
                  </a:cubicBezTo>
                  <a:close/>
                  <a:moveTo>
                    <a:pt x="203" y="799"/>
                  </a:moveTo>
                  <a:lnTo>
                    <a:pt x="203" y="799"/>
                  </a:lnTo>
                  <a:cubicBezTo>
                    <a:pt x="256" y="836"/>
                    <a:pt x="316" y="854"/>
                    <a:pt x="378" y="855"/>
                  </a:cubicBezTo>
                  <a:lnTo>
                    <a:pt x="378" y="855"/>
                  </a:lnTo>
                  <a:cubicBezTo>
                    <a:pt x="318" y="850"/>
                    <a:pt x="258" y="831"/>
                    <a:pt x="203" y="799"/>
                  </a:cubicBezTo>
                  <a:close/>
                  <a:moveTo>
                    <a:pt x="473" y="0"/>
                  </a:moveTo>
                  <a:cubicBezTo>
                    <a:pt x="431" y="0"/>
                    <a:pt x="388" y="7"/>
                    <a:pt x="346" y="22"/>
                  </a:cubicBezTo>
                  <a:cubicBezTo>
                    <a:pt x="239" y="58"/>
                    <a:pt x="141" y="129"/>
                    <a:pt x="87" y="227"/>
                  </a:cubicBezTo>
                  <a:cubicBezTo>
                    <a:pt x="7" y="348"/>
                    <a:pt x="0" y="498"/>
                    <a:pt x="56" y="623"/>
                  </a:cubicBezTo>
                  <a:lnTo>
                    <a:pt x="56" y="623"/>
                  </a:lnTo>
                  <a:cubicBezTo>
                    <a:pt x="46" y="597"/>
                    <a:pt x="38" y="568"/>
                    <a:pt x="34" y="540"/>
                  </a:cubicBezTo>
                  <a:cubicBezTo>
                    <a:pt x="25" y="433"/>
                    <a:pt x="43" y="326"/>
                    <a:pt x="105" y="236"/>
                  </a:cubicBezTo>
                  <a:cubicBezTo>
                    <a:pt x="186" y="104"/>
                    <a:pt x="303" y="49"/>
                    <a:pt x="418" y="49"/>
                  </a:cubicBezTo>
                  <a:cubicBezTo>
                    <a:pt x="685" y="49"/>
                    <a:pt x="947" y="342"/>
                    <a:pt x="748" y="647"/>
                  </a:cubicBezTo>
                  <a:cubicBezTo>
                    <a:pt x="694" y="736"/>
                    <a:pt x="605" y="807"/>
                    <a:pt x="507" y="834"/>
                  </a:cubicBezTo>
                  <a:cubicBezTo>
                    <a:pt x="465" y="848"/>
                    <a:pt x="424" y="855"/>
                    <a:pt x="384" y="855"/>
                  </a:cubicBezTo>
                  <a:cubicBezTo>
                    <a:pt x="382" y="855"/>
                    <a:pt x="380" y="855"/>
                    <a:pt x="378" y="855"/>
                  </a:cubicBezTo>
                  <a:lnTo>
                    <a:pt x="378" y="855"/>
                  </a:lnTo>
                  <a:cubicBezTo>
                    <a:pt x="390" y="856"/>
                    <a:pt x="402" y="857"/>
                    <a:pt x="415" y="857"/>
                  </a:cubicBezTo>
                  <a:cubicBezTo>
                    <a:pt x="555" y="857"/>
                    <a:pt x="692" y="785"/>
                    <a:pt x="774" y="656"/>
                  </a:cubicBezTo>
                  <a:cubicBezTo>
                    <a:pt x="837" y="567"/>
                    <a:pt x="864" y="450"/>
                    <a:pt x="846" y="343"/>
                  </a:cubicBezTo>
                  <a:cubicBezTo>
                    <a:pt x="824" y="139"/>
                    <a:pt x="659" y="0"/>
                    <a:pt x="473"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0" name="Google Shape;3680;p39"/>
            <p:cNvSpPr/>
            <p:nvPr/>
          </p:nvSpPr>
          <p:spPr>
            <a:xfrm rot="2831813">
              <a:off x="7665515" y="892241"/>
              <a:ext cx="76447" cy="67075"/>
            </a:xfrm>
            <a:custGeom>
              <a:avLst/>
              <a:gdLst/>
              <a:ahLst/>
              <a:cxnLst/>
              <a:rect l="l" t="t" r="r" b="b"/>
              <a:pathLst>
                <a:path w="775" h="680" extrusionOk="0">
                  <a:moveTo>
                    <a:pt x="400" y="0"/>
                  </a:moveTo>
                  <a:cubicBezTo>
                    <a:pt x="365" y="0"/>
                    <a:pt x="330" y="7"/>
                    <a:pt x="295" y="21"/>
                  </a:cubicBezTo>
                  <a:cubicBezTo>
                    <a:pt x="206" y="47"/>
                    <a:pt x="135" y="101"/>
                    <a:pt x="90" y="181"/>
                  </a:cubicBezTo>
                  <a:cubicBezTo>
                    <a:pt x="1" y="333"/>
                    <a:pt x="36" y="529"/>
                    <a:pt x="188" y="636"/>
                  </a:cubicBezTo>
                  <a:cubicBezTo>
                    <a:pt x="117" y="583"/>
                    <a:pt x="72" y="511"/>
                    <a:pt x="54" y="431"/>
                  </a:cubicBezTo>
                  <a:cubicBezTo>
                    <a:pt x="45" y="342"/>
                    <a:pt x="72" y="262"/>
                    <a:pt x="117" y="199"/>
                  </a:cubicBezTo>
                  <a:cubicBezTo>
                    <a:pt x="179" y="90"/>
                    <a:pt x="272" y="45"/>
                    <a:pt x="364" y="45"/>
                  </a:cubicBezTo>
                  <a:cubicBezTo>
                    <a:pt x="572" y="45"/>
                    <a:pt x="775" y="276"/>
                    <a:pt x="608" y="511"/>
                  </a:cubicBezTo>
                  <a:cubicBezTo>
                    <a:pt x="572" y="583"/>
                    <a:pt x="500" y="636"/>
                    <a:pt x="429" y="663"/>
                  </a:cubicBezTo>
                  <a:cubicBezTo>
                    <a:pt x="402" y="672"/>
                    <a:pt x="375" y="676"/>
                    <a:pt x="347" y="676"/>
                  </a:cubicBezTo>
                  <a:cubicBezTo>
                    <a:pt x="291" y="676"/>
                    <a:pt x="236" y="660"/>
                    <a:pt x="188" y="636"/>
                  </a:cubicBezTo>
                  <a:lnTo>
                    <a:pt x="188" y="636"/>
                  </a:lnTo>
                  <a:cubicBezTo>
                    <a:pt x="238" y="666"/>
                    <a:pt x="293" y="680"/>
                    <a:pt x="347" y="680"/>
                  </a:cubicBezTo>
                  <a:cubicBezTo>
                    <a:pt x="459" y="680"/>
                    <a:pt x="569" y="622"/>
                    <a:pt x="634" y="520"/>
                  </a:cubicBezTo>
                  <a:cubicBezTo>
                    <a:pt x="688" y="449"/>
                    <a:pt x="706" y="360"/>
                    <a:pt x="697" y="270"/>
                  </a:cubicBezTo>
                  <a:cubicBezTo>
                    <a:pt x="675" y="112"/>
                    <a:pt x="543" y="0"/>
                    <a:pt x="400"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1" name="Google Shape;3681;p39"/>
            <p:cNvSpPr/>
            <p:nvPr/>
          </p:nvSpPr>
          <p:spPr>
            <a:xfrm rot="2831813">
              <a:off x="7986323" y="1256394"/>
              <a:ext cx="84338" cy="74670"/>
            </a:xfrm>
            <a:custGeom>
              <a:avLst/>
              <a:gdLst/>
              <a:ahLst/>
              <a:cxnLst/>
              <a:rect l="l" t="t" r="r" b="b"/>
              <a:pathLst>
                <a:path w="855" h="757" extrusionOk="0">
                  <a:moveTo>
                    <a:pt x="108" y="626"/>
                  </a:moveTo>
                  <a:cubicBezTo>
                    <a:pt x="131" y="658"/>
                    <a:pt x="160" y="685"/>
                    <a:pt x="194" y="707"/>
                  </a:cubicBezTo>
                  <a:cubicBezTo>
                    <a:pt x="160" y="684"/>
                    <a:pt x="131" y="657"/>
                    <a:pt x="108" y="626"/>
                  </a:cubicBezTo>
                  <a:close/>
                  <a:moveTo>
                    <a:pt x="423" y="1"/>
                  </a:moveTo>
                  <a:cubicBezTo>
                    <a:pt x="386" y="1"/>
                    <a:pt x="348" y="7"/>
                    <a:pt x="310" y="20"/>
                  </a:cubicBezTo>
                  <a:cubicBezTo>
                    <a:pt x="221" y="56"/>
                    <a:pt x="140" y="118"/>
                    <a:pt x="87" y="198"/>
                  </a:cubicBezTo>
                  <a:cubicBezTo>
                    <a:pt x="1" y="334"/>
                    <a:pt x="12" y="504"/>
                    <a:pt x="108" y="626"/>
                  </a:cubicBezTo>
                  <a:lnTo>
                    <a:pt x="108" y="626"/>
                  </a:lnTo>
                  <a:cubicBezTo>
                    <a:pt x="75" y="583"/>
                    <a:pt x="52" y="532"/>
                    <a:pt x="42" y="475"/>
                  </a:cubicBezTo>
                  <a:cubicBezTo>
                    <a:pt x="33" y="386"/>
                    <a:pt x="60" y="288"/>
                    <a:pt x="105" y="216"/>
                  </a:cubicBezTo>
                  <a:cubicBezTo>
                    <a:pt x="146" y="119"/>
                    <a:pt x="227" y="79"/>
                    <a:pt x="316" y="79"/>
                  </a:cubicBezTo>
                  <a:cubicBezTo>
                    <a:pt x="553" y="79"/>
                    <a:pt x="855" y="357"/>
                    <a:pt x="667" y="564"/>
                  </a:cubicBezTo>
                  <a:cubicBezTo>
                    <a:pt x="622" y="645"/>
                    <a:pt x="542" y="707"/>
                    <a:pt x="462" y="734"/>
                  </a:cubicBezTo>
                  <a:cubicBezTo>
                    <a:pt x="428" y="744"/>
                    <a:pt x="393" y="749"/>
                    <a:pt x="359" y="749"/>
                  </a:cubicBezTo>
                  <a:cubicBezTo>
                    <a:pt x="301" y="749"/>
                    <a:pt x="244" y="735"/>
                    <a:pt x="194" y="707"/>
                  </a:cubicBezTo>
                  <a:lnTo>
                    <a:pt x="194" y="707"/>
                  </a:lnTo>
                  <a:cubicBezTo>
                    <a:pt x="251" y="740"/>
                    <a:pt x="314" y="756"/>
                    <a:pt x="377" y="756"/>
                  </a:cubicBezTo>
                  <a:cubicBezTo>
                    <a:pt x="501" y="756"/>
                    <a:pt x="623" y="695"/>
                    <a:pt x="694" y="582"/>
                  </a:cubicBezTo>
                  <a:cubicBezTo>
                    <a:pt x="747" y="502"/>
                    <a:pt x="774" y="404"/>
                    <a:pt x="756" y="306"/>
                  </a:cubicBezTo>
                  <a:cubicBezTo>
                    <a:pt x="742" y="123"/>
                    <a:pt x="590" y="1"/>
                    <a:pt x="423" y="1"/>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2" name="Google Shape;3682;p39"/>
            <p:cNvSpPr/>
            <p:nvPr/>
          </p:nvSpPr>
          <p:spPr>
            <a:xfrm rot="2831813">
              <a:off x="7843732" y="1319042"/>
              <a:ext cx="105744" cy="102092"/>
            </a:xfrm>
            <a:custGeom>
              <a:avLst/>
              <a:gdLst/>
              <a:ahLst/>
              <a:cxnLst/>
              <a:rect l="l" t="t" r="r" b="b"/>
              <a:pathLst>
                <a:path w="1072" h="1035" extrusionOk="0">
                  <a:moveTo>
                    <a:pt x="579" y="0"/>
                  </a:moveTo>
                  <a:cubicBezTo>
                    <a:pt x="530" y="0"/>
                    <a:pt x="479" y="9"/>
                    <a:pt x="429" y="26"/>
                  </a:cubicBezTo>
                  <a:cubicBezTo>
                    <a:pt x="161" y="107"/>
                    <a:pt x="0" y="375"/>
                    <a:pt x="45" y="651"/>
                  </a:cubicBezTo>
                  <a:cubicBezTo>
                    <a:pt x="72" y="776"/>
                    <a:pt x="143" y="892"/>
                    <a:pt x="259" y="964"/>
                  </a:cubicBezTo>
                  <a:cubicBezTo>
                    <a:pt x="143" y="892"/>
                    <a:pt x="72" y="776"/>
                    <a:pt x="54" y="651"/>
                  </a:cubicBezTo>
                  <a:cubicBezTo>
                    <a:pt x="27" y="383"/>
                    <a:pt x="188" y="142"/>
                    <a:pt x="438" y="71"/>
                  </a:cubicBezTo>
                  <a:cubicBezTo>
                    <a:pt x="480" y="57"/>
                    <a:pt x="523" y="51"/>
                    <a:pt x="565" y="51"/>
                  </a:cubicBezTo>
                  <a:cubicBezTo>
                    <a:pt x="770" y="51"/>
                    <a:pt x="954" y="203"/>
                    <a:pt x="991" y="410"/>
                  </a:cubicBezTo>
                  <a:cubicBezTo>
                    <a:pt x="1027" y="669"/>
                    <a:pt x="875" y="928"/>
                    <a:pt x="625" y="1008"/>
                  </a:cubicBezTo>
                  <a:cubicBezTo>
                    <a:pt x="578" y="1021"/>
                    <a:pt x="531" y="1029"/>
                    <a:pt x="484" y="1029"/>
                  </a:cubicBezTo>
                  <a:cubicBezTo>
                    <a:pt x="404" y="1029"/>
                    <a:pt x="326" y="1008"/>
                    <a:pt x="259" y="964"/>
                  </a:cubicBezTo>
                  <a:lnTo>
                    <a:pt x="259" y="964"/>
                  </a:lnTo>
                  <a:cubicBezTo>
                    <a:pt x="331" y="1011"/>
                    <a:pt x="414" y="1035"/>
                    <a:pt x="498" y="1035"/>
                  </a:cubicBezTo>
                  <a:cubicBezTo>
                    <a:pt x="541" y="1035"/>
                    <a:pt x="583" y="1029"/>
                    <a:pt x="625" y="1017"/>
                  </a:cubicBezTo>
                  <a:cubicBezTo>
                    <a:pt x="893" y="937"/>
                    <a:pt x="1071" y="678"/>
                    <a:pt x="1027" y="410"/>
                  </a:cubicBezTo>
                  <a:cubicBezTo>
                    <a:pt x="997" y="169"/>
                    <a:pt x="801" y="0"/>
                    <a:pt x="579"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3" name="Google Shape;3683;p39"/>
            <p:cNvSpPr/>
            <p:nvPr/>
          </p:nvSpPr>
          <p:spPr>
            <a:xfrm rot="2831813">
              <a:off x="7730405" y="1246191"/>
              <a:ext cx="95584" cy="85422"/>
            </a:xfrm>
            <a:custGeom>
              <a:avLst/>
              <a:gdLst/>
              <a:ahLst/>
              <a:cxnLst/>
              <a:rect l="l" t="t" r="r" b="b"/>
              <a:pathLst>
                <a:path w="969" h="866" extrusionOk="0">
                  <a:moveTo>
                    <a:pt x="64" y="650"/>
                  </a:moveTo>
                  <a:cubicBezTo>
                    <a:pt x="92" y="713"/>
                    <a:pt x="140" y="766"/>
                    <a:pt x="199" y="807"/>
                  </a:cubicBezTo>
                  <a:cubicBezTo>
                    <a:pt x="139" y="765"/>
                    <a:pt x="94" y="711"/>
                    <a:pt x="64" y="650"/>
                  </a:cubicBezTo>
                  <a:close/>
                  <a:moveTo>
                    <a:pt x="199" y="807"/>
                  </a:moveTo>
                  <a:cubicBezTo>
                    <a:pt x="257" y="844"/>
                    <a:pt x="318" y="863"/>
                    <a:pt x="380" y="864"/>
                  </a:cubicBezTo>
                  <a:lnTo>
                    <a:pt x="380" y="864"/>
                  </a:lnTo>
                  <a:cubicBezTo>
                    <a:pt x="318" y="859"/>
                    <a:pt x="257" y="840"/>
                    <a:pt x="199" y="807"/>
                  </a:cubicBezTo>
                  <a:close/>
                  <a:moveTo>
                    <a:pt x="478" y="0"/>
                  </a:moveTo>
                  <a:cubicBezTo>
                    <a:pt x="436" y="0"/>
                    <a:pt x="393" y="7"/>
                    <a:pt x="351" y="22"/>
                  </a:cubicBezTo>
                  <a:cubicBezTo>
                    <a:pt x="235" y="58"/>
                    <a:pt x="146" y="129"/>
                    <a:pt x="92" y="227"/>
                  </a:cubicBezTo>
                  <a:cubicBezTo>
                    <a:pt x="7" y="361"/>
                    <a:pt x="0" y="520"/>
                    <a:pt x="64" y="650"/>
                  </a:cubicBezTo>
                  <a:lnTo>
                    <a:pt x="64" y="650"/>
                  </a:lnTo>
                  <a:cubicBezTo>
                    <a:pt x="50" y="618"/>
                    <a:pt x="41" y="585"/>
                    <a:pt x="38" y="549"/>
                  </a:cubicBezTo>
                  <a:cubicBezTo>
                    <a:pt x="21" y="442"/>
                    <a:pt x="47" y="326"/>
                    <a:pt x="110" y="245"/>
                  </a:cubicBezTo>
                  <a:cubicBezTo>
                    <a:pt x="189" y="100"/>
                    <a:pt x="310" y="41"/>
                    <a:pt x="430" y="41"/>
                  </a:cubicBezTo>
                  <a:cubicBezTo>
                    <a:pt x="701" y="41"/>
                    <a:pt x="969" y="344"/>
                    <a:pt x="752" y="647"/>
                  </a:cubicBezTo>
                  <a:cubicBezTo>
                    <a:pt x="699" y="745"/>
                    <a:pt x="619" y="816"/>
                    <a:pt x="511" y="843"/>
                  </a:cubicBezTo>
                  <a:cubicBezTo>
                    <a:pt x="470" y="857"/>
                    <a:pt x="429" y="864"/>
                    <a:pt x="388" y="864"/>
                  </a:cubicBezTo>
                  <a:cubicBezTo>
                    <a:pt x="385" y="864"/>
                    <a:pt x="383" y="864"/>
                    <a:pt x="380" y="864"/>
                  </a:cubicBezTo>
                  <a:lnTo>
                    <a:pt x="380" y="864"/>
                  </a:lnTo>
                  <a:cubicBezTo>
                    <a:pt x="393" y="865"/>
                    <a:pt x="406" y="866"/>
                    <a:pt x="419" y="866"/>
                  </a:cubicBezTo>
                  <a:cubicBezTo>
                    <a:pt x="564" y="866"/>
                    <a:pt x="703" y="794"/>
                    <a:pt x="779" y="665"/>
                  </a:cubicBezTo>
                  <a:cubicBezTo>
                    <a:pt x="851" y="566"/>
                    <a:pt x="877" y="459"/>
                    <a:pt x="860" y="343"/>
                  </a:cubicBezTo>
                  <a:cubicBezTo>
                    <a:pt x="838" y="139"/>
                    <a:pt x="667" y="0"/>
                    <a:pt x="478"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4" name="Google Shape;3684;p39"/>
            <p:cNvSpPr/>
            <p:nvPr/>
          </p:nvSpPr>
          <p:spPr>
            <a:xfrm rot="-7840364">
              <a:off x="7681244" y="1786168"/>
              <a:ext cx="293855" cy="334409"/>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3685" name="Google Shape;3685;p39"/>
            <p:cNvSpPr/>
            <p:nvPr/>
          </p:nvSpPr>
          <p:spPr>
            <a:xfrm rot="-7840364">
              <a:off x="7772131" y="1739991"/>
              <a:ext cx="184902" cy="374957"/>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86" name="Google Shape;3686;p39"/>
            <p:cNvSpPr/>
            <p:nvPr/>
          </p:nvSpPr>
          <p:spPr>
            <a:xfrm rot="-7840364">
              <a:off x="7737949" y="1810185"/>
              <a:ext cx="234410" cy="305751"/>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87" name="Google Shape;3687;p39"/>
            <p:cNvSpPr/>
            <p:nvPr/>
          </p:nvSpPr>
          <p:spPr>
            <a:xfrm rot="-7840364">
              <a:off x="7700144" y="1790121"/>
              <a:ext cx="261382" cy="337603"/>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88" name="Google Shape;3688;p39"/>
            <p:cNvSpPr/>
            <p:nvPr/>
          </p:nvSpPr>
          <p:spPr>
            <a:xfrm rot="-7840364">
              <a:off x="8058097" y="1866628"/>
              <a:ext cx="142580" cy="245772"/>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89" name="Google Shape;3689;p39"/>
            <p:cNvSpPr/>
            <p:nvPr/>
          </p:nvSpPr>
          <p:spPr>
            <a:xfrm rot="-7840364">
              <a:off x="8136829" y="1942676"/>
              <a:ext cx="256325" cy="77281"/>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0" name="Google Shape;3690;p39"/>
            <p:cNvSpPr/>
            <p:nvPr/>
          </p:nvSpPr>
          <p:spPr>
            <a:xfrm rot="-7840364">
              <a:off x="8077838" y="1999511"/>
              <a:ext cx="204421" cy="203982"/>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1" name="Google Shape;3691;p39"/>
            <p:cNvSpPr/>
            <p:nvPr/>
          </p:nvSpPr>
          <p:spPr>
            <a:xfrm rot="-7840364">
              <a:off x="8063412" y="1740573"/>
              <a:ext cx="143290" cy="245062"/>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2" name="Google Shape;3692;p39"/>
            <p:cNvSpPr/>
            <p:nvPr/>
          </p:nvSpPr>
          <p:spPr>
            <a:xfrm rot="-7840364">
              <a:off x="8142008" y="1816104"/>
              <a:ext cx="256325" cy="77281"/>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3" name="Google Shape;3693;p39"/>
            <p:cNvSpPr/>
            <p:nvPr/>
          </p:nvSpPr>
          <p:spPr>
            <a:xfrm rot="-7840364">
              <a:off x="8060868" y="1616761"/>
              <a:ext cx="152606" cy="240714"/>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4" name="Google Shape;3694;p39"/>
            <p:cNvSpPr/>
            <p:nvPr/>
          </p:nvSpPr>
          <p:spPr>
            <a:xfrm rot="-7840364">
              <a:off x="8145543" y="1664523"/>
              <a:ext cx="252687" cy="74175"/>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5" name="Google Shape;3695;p39"/>
            <p:cNvSpPr/>
            <p:nvPr/>
          </p:nvSpPr>
          <p:spPr>
            <a:xfrm rot="-7840364">
              <a:off x="8041393" y="1494815"/>
              <a:ext cx="169464" cy="232906"/>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6" name="Google Shape;3696;p39"/>
            <p:cNvSpPr/>
            <p:nvPr/>
          </p:nvSpPr>
          <p:spPr>
            <a:xfrm rot="-7840364">
              <a:off x="8137553" y="1515646"/>
              <a:ext cx="247630" cy="76393"/>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7" name="Google Shape;3697;p39"/>
            <p:cNvSpPr/>
            <p:nvPr/>
          </p:nvSpPr>
          <p:spPr>
            <a:xfrm rot="-7840364">
              <a:off x="8082520" y="1980728"/>
              <a:ext cx="167955" cy="206466"/>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98" name="Google Shape;3698;p39"/>
            <p:cNvSpPr/>
            <p:nvPr/>
          </p:nvSpPr>
          <p:spPr>
            <a:xfrm rot="-7840364">
              <a:off x="8077000" y="1851074"/>
              <a:ext cx="83223" cy="248256"/>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99" name="Google Shape;3699;p39"/>
            <p:cNvSpPr/>
            <p:nvPr/>
          </p:nvSpPr>
          <p:spPr>
            <a:xfrm rot="-7840364">
              <a:off x="8137750" y="1938364"/>
              <a:ext cx="249493" cy="81185"/>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0" name="Google Shape;3700;p39"/>
            <p:cNvSpPr/>
            <p:nvPr/>
          </p:nvSpPr>
          <p:spPr>
            <a:xfrm rot="-7840364">
              <a:off x="8080041" y="1727471"/>
              <a:ext cx="86418" cy="247458"/>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1" name="Google Shape;3701;p39"/>
            <p:cNvSpPr/>
            <p:nvPr/>
          </p:nvSpPr>
          <p:spPr>
            <a:xfrm rot="-7840364">
              <a:off x="8143025" y="1811582"/>
              <a:ext cx="250291" cy="81806"/>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2" name="Google Shape;3702;p39"/>
            <p:cNvSpPr/>
            <p:nvPr/>
          </p:nvSpPr>
          <p:spPr>
            <a:xfrm rot="-7840364">
              <a:off x="8074400" y="1601870"/>
              <a:ext cx="99016" cy="242755"/>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3" name="Google Shape;3703;p39"/>
            <p:cNvSpPr/>
            <p:nvPr/>
          </p:nvSpPr>
          <p:spPr>
            <a:xfrm rot="-7840364">
              <a:off x="8145792" y="1662029"/>
              <a:ext cx="250291" cy="77635"/>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4" name="Google Shape;3704;p39"/>
            <p:cNvSpPr/>
            <p:nvPr/>
          </p:nvSpPr>
          <p:spPr>
            <a:xfrm rot="-7840364">
              <a:off x="8054417" y="1479324"/>
              <a:ext cx="115697" cy="235302"/>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5" name="Google Shape;3705;p39"/>
            <p:cNvSpPr/>
            <p:nvPr/>
          </p:nvSpPr>
          <p:spPr>
            <a:xfrm rot="-7840364">
              <a:off x="8135431" y="1513629"/>
              <a:ext cx="249493" cy="78611"/>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6" name="Google Shape;3706;p39"/>
            <p:cNvSpPr/>
            <p:nvPr/>
          </p:nvSpPr>
          <p:spPr>
            <a:xfrm rot="-7840364">
              <a:off x="7893380" y="1523690"/>
              <a:ext cx="530039" cy="421006"/>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7" name="Google Shape;3707;p39"/>
            <p:cNvSpPr/>
            <p:nvPr/>
          </p:nvSpPr>
          <p:spPr>
            <a:xfrm rot="-7840364">
              <a:off x="8038416" y="1681708"/>
              <a:ext cx="107800" cy="165563"/>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08" name="Google Shape;3708;p39"/>
            <p:cNvSpPr/>
            <p:nvPr/>
          </p:nvSpPr>
          <p:spPr>
            <a:xfrm rot="-7840364">
              <a:off x="7997088" y="1778331"/>
              <a:ext cx="338217" cy="387290"/>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09" name="Google Shape;3709;p39"/>
            <p:cNvSpPr/>
            <p:nvPr/>
          </p:nvSpPr>
          <p:spPr>
            <a:xfrm rot="-7840364">
              <a:off x="8047823" y="1675580"/>
              <a:ext cx="30965" cy="32563"/>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10" name="Google Shape;3710;p39"/>
            <p:cNvSpPr/>
            <p:nvPr/>
          </p:nvSpPr>
          <p:spPr>
            <a:xfrm rot="-3422581">
              <a:off x="7878580" y="2679874"/>
              <a:ext cx="273102" cy="249484"/>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11" name="Google Shape;3711;p39"/>
            <p:cNvSpPr/>
            <p:nvPr/>
          </p:nvSpPr>
          <p:spPr>
            <a:xfrm rot="-3422581">
              <a:off x="7881164" y="2639862"/>
              <a:ext cx="346975" cy="278903"/>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712" name="Google Shape;3712;p39"/>
            <p:cNvSpPr/>
            <p:nvPr/>
          </p:nvSpPr>
          <p:spPr>
            <a:xfrm rot="-3422581">
              <a:off x="7872585" y="2728269"/>
              <a:ext cx="177230" cy="197022"/>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13" name="Google Shape;3713;p39"/>
            <p:cNvSpPr/>
            <p:nvPr/>
          </p:nvSpPr>
          <p:spPr>
            <a:xfrm rot="-3422581">
              <a:off x="7880982" y="2677462"/>
              <a:ext cx="270238" cy="252152"/>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121900" tIns="121900" rIns="121900" bIns="121900" anchor="ctr" anchorCtr="0">
              <a:noAutofit/>
            </a:bodyPr>
            <a:lstStyle/>
            <a:p>
              <a:endParaRPr sz="2400"/>
            </a:p>
          </p:txBody>
        </p:sp>
      </p:grpSp>
      <p:sp>
        <p:nvSpPr>
          <p:cNvPr id="3727" name="Google Shape;3727;p39"/>
          <p:cNvSpPr/>
          <p:nvPr/>
        </p:nvSpPr>
        <p:spPr>
          <a:xfrm rot="5400000">
            <a:off x="11641100" y="955100"/>
            <a:ext cx="380400" cy="5264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29" name="Google Shape;3729;p39"/>
          <p:cNvSpPr/>
          <p:nvPr/>
        </p:nvSpPr>
        <p:spPr>
          <a:xfrm rot="5400000">
            <a:off x="11641100" y="1641967"/>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1" name="Google Shape;3731;p39"/>
          <p:cNvSpPr/>
          <p:nvPr/>
        </p:nvSpPr>
        <p:spPr>
          <a:xfrm rot="5400000">
            <a:off x="11641100" y="2328833"/>
            <a:ext cx="380400" cy="5264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3" name="Google Shape;3733;p39"/>
          <p:cNvSpPr/>
          <p:nvPr/>
        </p:nvSpPr>
        <p:spPr>
          <a:xfrm rot="5400000">
            <a:off x="11641100" y="3015700"/>
            <a:ext cx="380400" cy="5264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5" name="Google Shape;3735;p39"/>
          <p:cNvSpPr/>
          <p:nvPr/>
        </p:nvSpPr>
        <p:spPr>
          <a:xfrm rot="5400000">
            <a:off x="11641100" y="3702567"/>
            <a:ext cx="380400" cy="5264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7" name="Google Shape;3737;p39"/>
          <p:cNvSpPr/>
          <p:nvPr/>
        </p:nvSpPr>
        <p:spPr>
          <a:xfrm rot="5400000">
            <a:off x="11641100" y="4389433"/>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42" name="Google Shape;3742;p39">
            <a:hlinkClick r:id="" action="ppaction://noaction"/>
          </p:cNvPr>
          <p:cNvSpPr/>
          <p:nvPr/>
        </p:nvSpPr>
        <p:spPr>
          <a:xfrm>
            <a:off x="11639036" y="5461700"/>
            <a:ext cx="334601" cy="304728"/>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 name="TextBox 3">
            <a:extLst>
              <a:ext uri="{FF2B5EF4-FFF2-40B4-BE49-F238E27FC236}">
                <a16:creationId xmlns:a16="http://schemas.microsoft.com/office/drawing/2014/main" id="{B9B6F19A-D6A4-4B83-929F-B5B4043E990D}"/>
              </a:ext>
            </a:extLst>
          </p:cNvPr>
          <p:cNvSpPr txBox="1"/>
          <p:nvPr/>
        </p:nvSpPr>
        <p:spPr>
          <a:xfrm>
            <a:off x="808383" y="1056865"/>
            <a:ext cx="9607461" cy="1077218"/>
          </a:xfrm>
          <a:prstGeom prst="rect">
            <a:avLst/>
          </a:prstGeom>
          <a:noFill/>
        </p:spPr>
        <p:txBody>
          <a:bodyPr wrap="square" rtlCol="0">
            <a:spAutoFit/>
          </a:bodyPr>
          <a:lstStyle/>
          <a:p>
            <a:pPr algn="ctr"/>
            <a:r>
              <a:rPr lang="en-US" sz="3200" u="sng" dirty="0" err="1">
                <a:latin typeface="Times New Roman" panose="02020603050405020304" pitchFamily="18" charset="0"/>
                <a:cs typeface="Times New Roman" panose="02020603050405020304" pitchFamily="18" charset="0"/>
              </a:rPr>
              <a:t>Tập</a:t>
            </a:r>
            <a:r>
              <a:rPr lang="en-US" sz="3200" u="sng" dirty="0">
                <a:latin typeface="Times New Roman" panose="02020603050405020304" pitchFamily="18" charset="0"/>
                <a:cs typeface="Times New Roman" panose="02020603050405020304" pitchFamily="18" charset="0"/>
              </a:rPr>
              <a:t> </a:t>
            </a:r>
            <a:r>
              <a:rPr lang="en-US" sz="3200" u="sng" dirty="0" err="1">
                <a:latin typeface="Times New Roman" panose="02020603050405020304" pitchFamily="18" charset="0"/>
                <a:cs typeface="Times New Roman" panose="02020603050405020304" pitchFamily="18" charset="0"/>
              </a:rPr>
              <a:t>đọc</a:t>
            </a:r>
            <a:endParaRPr lang="en-US" sz="3200" u="sng" dirty="0">
              <a:latin typeface="Times New Roman" panose="02020603050405020304" pitchFamily="18" charset="0"/>
              <a:cs typeface="Times New Roman" panose="02020603050405020304" pitchFamily="18" charset="0"/>
            </a:endParaRPr>
          </a:p>
          <a:p>
            <a:pPr algn="ctr"/>
            <a:r>
              <a:rPr lang="en-US" sz="3200" b="1" dirty="0" err="1">
                <a:solidFill>
                  <a:srgbClr val="FF0000"/>
                </a:solidFill>
                <a:latin typeface="Times New Roman" panose="02020603050405020304" pitchFamily="18" charset="0"/>
                <a:cs typeface="Times New Roman" panose="02020603050405020304" pitchFamily="18" charset="0"/>
              </a:rPr>
              <a:t>Chú</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Đất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Nung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Tiếp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theo</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87" name="TextBox 86">
            <a:extLst>
              <a:ext uri="{FF2B5EF4-FFF2-40B4-BE49-F238E27FC236}">
                <a16:creationId xmlns:a16="http://schemas.microsoft.com/office/drawing/2014/main" id="{B9B6F19A-D6A4-4B83-929F-B5B4043E990D}"/>
              </a:ext>
            </a:extLst>
          </p:cNvPr>
          <p:cNvSpPr txBox="1"/>
          <p:nvPr/>
        </p:nvSpPr>
        <p:spPr>
          <a:xfrm>
            <a:off x="812800" y="584201"/>
            <a:ext cx="9652000" cy="584775"/>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Thứ </a:t>
            </a:r>
            <a:r>
              <a:rPr lang="en-US" sz="3200" dirty="0" err="1">
                <a:latin typeface="Times New Roman" panose="02020603050405020304" pitchFamily="18" charset="0"/>
                <a:cs typeface="Times New Roman" panose="02020603050405020304" pitchFamily="18" charset="0"/>
              </a:rPr>
              <a:t>tư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 7 </a:t>
            </a:r>
            <a:r>
              <a:rPr lang="en-US" sz="3200" dirty="0" err="1">
                <a:latin typeface="Times New Roman" panose="02020603050405020304" pitchFamily="18" charset="0"/>
                <a:cs typeface="Times New Roman" panose="02020603050405020304" pitchFamily="18" charset="0"/>
              </a:rPr>
              <a:t>tháng</a:t>
            </a:r>
            <a:r>
              <a:rPr lang="en-US" sz="3200" dirty="0">
                <a:latin typeface="Times New Roman" panose="02020603050405020304" pitchFamily="18" charset="0"/>
                <a:cs typeface="Times New Roman" panose="02020603050405020304" pitchFamily="18" charset="0"/>
              </a:rPr>
              <a:t> 12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2022</a:t>
            </a:r>
          </a:p>
        </p:txBody>
      </p:sp>
      <p:sp>
        <p:nvSpPr>
          <p:cNvPr id="90" name="Text Box 14">
            <a:extLst>
              <a:ext uri="{FF2B5EF4-FFF2-40B4-BE49-F238E27FC236}">
                <a16:creationId xmlns:a16="http://schemas.microsoft.com/office/drawing/2014/main" id="{69AE0DC9-64E7-4308-87A4-C8FDC27C7E6E}"/>
              </a:ext>
            </a:extLst>
          </p:cNvPr>
          <p:cNvSpPr txBox="1">
            <a:spLocks noChangeArrowheads="1"/>
          </p:cNvSpPr>
          <p:nvPr/>
        </p:nvSpPr>
        <p:spPr bwMode="auto">
          <a:xfrm>
            <a:off x="1667867" y="2298707"/>
            <a:ext cx="2743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Times New Roman" panose="02020603050405020304" pitchFamily="18" charset="0"/>
              </a:rPr>
              <a:t>* </a:t>
            </a:r>
            <a:r>
              <a:rPr lang="en-US" altLang="en-US" b="1" dirty="0" err="1">
                <a:latin typeface="Times New Roman" panose="02020603050405020304" pitchFamily="18" charset="0"/>
              </a:rPr>
              <a:t>Ngắt</a:t>
            </a:r>
            <a:r>
              <a:rPr lang="en-US" altLang="en-US" b="1" dirty="0">
                <a:latin typeface="Times New Roman" panose="02020603050405020304" pitchFamily="18" charset="0"/>
              </a:rPr>
              <a:t> </a:t>
            </a:r>
            <a:r>
              <a:rPr lang="en-US" altLang="en-US" b="1" dirty="0" err="1">
                <a:latin typeface="Times New Roman" panose="02020603050405020304" pitchFamily="18" charset="0"/>
              </a:rPr>
              <a:t>câu</a:t>
            </a:r>
            <a:r>
              <a:rPr lang="en-US" altLang="en-US" b="1" dirty="0">
                <a:latin typeface="Times New Roman" panose="02020603050405020304" pitchFamily="18" charset="0"/>
              </a:rPr>
              <a:t>: </a:t>
            </a:r>
          </a:p>
        </p:txBody>
      </p:sp>
      <p:cxnSp>
        <p:nvCxnSpPr>
          <p:cNvPr id="92" name="Straight Connector 91">
            <a:extLst>
              <a:ext uri="{FF2B5EF4-FFF2-40B4-BE49-F238E27FC236}">
                <a16:creationId xmlns:a16="http://schemas.microsoft.com/office/drawing/2014/main" id="{3B173EDC-AF91-4EF0-842E-92D1A97E2A57}"/>
              </a:ext>
            </a:extLst>
          </p:cNvPr>
          <p:cNvCxnSpPr/>
          <p:nvPr/>
        </p:nvCxnSpPr>
        <p:spPr>
          <a:xfrm flipH="1">
            <a:off x="5638800" y="2898313"/>
            <a:ext cx="152400" cy="3952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B92EA9F-11A6-4903-87EA-2C8FF057D47A}"/>
              </a:ext>
            </a:extLst>
          </p:cNvPr>
          <p:cNvCxnSpPr/>
          <p:nvPr/>
        </p:nvCxnSpPr>
        <p:spPr>
          <a:xfrm flipH="1">
            <a:off x="8752816" y="2913214"/>
            <a:ext cx="152400" cy="3952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548F6E02-7CE7-477D-AD6B-C9659EB5487C}"/>
              </a:ext>
            </a:extLst>
          </p:cNvPr>
          <p:cNvCxnSpPr/>
          <p:nvPr/>
        </p:nvCxnSpPr>
        <p:spPr>
          <a:xfrm flipH="1">
            <a:off x="5486400" y="3913733"/>
            <a:ext cx="152400" cy="3952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C60F1A25-208F-4B0F-8D44-504A4BA28FD9}"/>
              </a:ext>
            </a:extLst>
          </p:cNvPr>
          <p:cNvCxnSpPr/>
          <p:nvPr/>
        </p:nvCxnSpPr>
        <p:spPr>
          <a:xfrm flipH="1">
            <a:off x="5562600" y="3928020"/>
            <a:ext cx="152400" cy="3952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2" name="Text Box 86">
            <a:extLst>
              <a:ext uri="{FF2B5EF4-FFF2-40B4-BE49-F238E27FC236}">
                <a16:creationId xmlns:a16="http://schemas.microsoft.com/office/drawing/2014/main" id="{788125B9-E1CC-4375-BE02-E7F2581FC379}"/>
              </a:ext>
            </a:extLst>
          </p:cNvPr>
          <p:cNvSpPr txBox="1">
            <a:spLocks noChangeArrowheads="1"/>
          </p:cNvSpPr>
          <p:nvPr/>
        </p:nvSpPr>
        <p:spPr bwMode="auto">
          <a:xfrm>
            <a:off x="1631422" y="2855158"/>
            <a:ext cx="865041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err="1">
                <a:solidFill>
                  <a:srgbClr val="3333FF"/>
                </a:solidFill>
                <a:latin typeface="Times New Roman" panose="02020603050405020304" pitchFamily="18" charset="0"/>
                <a:cs typeface="Times New Roman" panose="02020603050405020304" pitchFamily="18" charset="0"/>
              </a:rPr>
              <a:t>Chàng</a:t>
            </a:r>
            <a:r>
              <a:rPr lang="en-US" altLang="en-US" b="1" dirty="0">
                <a:solidFill>
                  <a:srgbClr val="3333FF"/>
                </a:solidFill>
                <a:latin typeface="Times New Roman" panose="02020603050405020304" pitchFamily="18" charset="0"/>
                <a:cs typeface="Times New Roman" panose="02020603050405020304" pitchFamily="18" charset="0"/>
              </a:rPr>
              <a:t> </a:t>
            </a:r>
            <a:r>
              <a:rPr lang="en-US" altLang="en-US" b="1" dirty="0" err="1">
                <a:solidFill>
                  <a:srgbClr val="3333FF"/>
                </a:solidFill>
                <a:latin typeface="Times New Roman" panose="02020603050405020304" pitchFamily="18" charset="0"/>
                <a:cs typeface="Times New Roman" panose="02020603050405020304" pitchFamily="18" charset="0"/>
              </a:rPr>
              <a:t>kị</a:t>
            </a:r>
            <a:r>
              <a:rPr lang="en-US" altLang="en-US" b="1" dirty="0">
                <a:solidFill>
                  <a:srgbClr val="3333FF"/>
                </a:solidFill>
                <a:latin typeface="Times New Roman" panose="02020603050405020304" pitchFamily="18" charset="0"/>
                <a:cs typeface="Times New Roman" panose="02020603050405020304" pitchFamily="18" charset="0"/>
              </a:rPr>
              <a:t> </a:t>
            </a:r>
            <a:r>
              <a:rPr lang="en-US" altLang="en-US" b="1" dirty="0" err="1">
                <a:solidFill>
                  <a:srgbClr val="3333FF"/>
                </a:solidFill>
                <a:latin typeface="Times New Roman" panose="02020603050405020304" pitchFamily="18" charset="0"/>
                <a:cs typeface="Times New Roman" panose="02020603050405020304" pitchFamily="18" charset="0"/>
              </a:rPr>
              <a:t>sĩ</a:t>
            </a:r>
            <a:r>
              <a:rPr lang="en-US" altLang="en-US" b="1" dirty="0">
                <a:solidFill>
                  <a:srgbClr val="3333FF"/>
                </a:solidFill>
                <a:latin typeface="Times New Roman" panose="02020603050405020304" pitchFamily="18" charset="0"/>
                <a:cs typeface="Times New Roman" panose="02020603050405020304" pitchFamily="18" charset="0"/>
              </a:rPr>
              <a:t> </a:t>
            </a:r>
            <a:r>
              <a:rPr lang="en-US" altLang="en-US" b="1" dirty="0" err="1">
                <a:solidFill>
                  <a:srgbClr val="3333FF"/>
                </a:solidFill>
                <a:latin typeface="Times New Roman" panose="02020603050405020304" pitchFamily="18" charset="0"/>
                <a:cs typeface="Times New Roman" panose="02020603050405020304" pitchFamily="18" charset="0"/>
              </a:rPr>
              <a:t>hoảng</a:t>
            </a:r>
            <a:r>
              <a:rPr lang="en-US" altLang="en-US" b="1" dirty="0">
                <a:solidFill>
                  <a:srgbClr val="3333FF"/>
                </a:solidFill>
                <a:latin typeface="Times New Roman" panose="02020603050405020304" pitchFamily="18" charset="0"/>
                <a:cs typeface="Times New Roman" panose="02020603050405020304" pitchFamily="18" charset="0"/>
              </a:rPr>
              <a:t> </a:t>
            </a:r>
            <a:r>
              <a:rPr lang="en-US" altLang="en-US" b="1" dirty="0" err="1">
                <a:solidFill>
                  <a:srgbClr val="3333FF"/>
                </a:solidFill>
                <a:latin typeface="Times New Roman" panose="02020603050405020304" pitchFamily="18" charset="0"/>
                <a:cs typeface="Times New Roman" panose="02020603050405020304" pitchFamily="18" charset="0"/>
              </a:rPr>
              <a:t>hốt</a:t>
            </a:r>
            <a:r>
              <a:rPr lang="en-US" altLang="en-US" b="1" dirty="0">
                <a:solidFill>
                  <a:srgbClr val="3333FF"/>
                </a:solidFill>
                <a:latin typeface="Times New Roman" panose="02020603050405020304" pitchFamily="18" charset="0"/>
                <a:cs typeface="Times New Roman" panose="02020603050405020304" pitchFamily="18" charset="0"/>
              </a:rPr>
              <a:t>,  </a:t>
            </a:r>
            <a:r>
              <a:rPr lang="en-US" altLang="en-US" b="1" dirty="0" err="1">
                <a:solidFill>
                  <a:srgbClr val="3333FF"/>
                </a:solidFill>
                <a:latin typeface="Times New Roman" panose="02020603050405020304" pitchFamily="18" charset="0"/>
                <a:cs typeface="Times New Roman" panose="02020603050405020304" pitchFamily="18" charset="0"/>
              </a:rPr>
              <a:t>biết</a:t>
            </a:r>
            <a:r>
              <a:rPr lang="en-US" altLang="en-US" b="1" dirty="0">
                <a:solidFill>
                  <a:srgbClr val="3333FF"/>
                </a:solidFill>
                <a:latin typeface="Times New Roman" panose="02020603050405020304" pitchFamily="18" charset="0"/>
                <a:cs typeface="Times New Roman" panose="02020603050405020304" pitchFamily="18" charset="0"/>
              </a:rPr>
              <a:t> </a:t>
            </a:r>
            <a:r>
              <a:rPr lang="en-US" altLang="en-US" b="1" dirty="0" err="1">
                <a:solidFill>
                  <a:srgbClr val="3333FF"/>
                </a:solidFill>
                <a:latin typeface="Times New Roman" panose="02020603050405020304" pitchFamily="18" charset="0"/>
                <a:cs typeface="Times New Roman" panose="02020603050405020304" pitchFamily="18" charset="0"/>
              </a:rPr>
              <a:t>mình</a:t>
            </a:r>
            <a:r>
              <a:rPr lang="en-US" altLang="en-US" b="1" dirty="0">
                <a:solidFill>
                  <a:srgbClr val="3333FF"/>
                </a:solidFill>
                <a:latin typeface="Times New Roman" panose="02020603050405020304" pitchFamily="18" charset="0"/>
                <a:cs typeface="Times New Roman" panose="02020603050405020304" pitchFamily="18" charset="0"/>
              </a:rPr>
              <a:t> </a:t>
            </a:r>
            <a:r>
              <a:rPr lang="en-US" altLang="en-US" b="1" dirty="0" err="1">
                <a:solidFill>
                  <a:srgbClr val="3333FF"/>
                </a:solidFill>
                <a:latin typeface="Times New Roman" panose="02020603050405020304" pitchFamily="18" charset="0"/>
                <a:cs typeface="Times New Roman" panose="02020603050405020304" pitchFamily="18" charset="0"/>
              </a:rPr>
              <a:t>bị</a:t>
            </a:r>
            <a:r>
              <a:rPr lang="en-US" altLang="en-US" b="1" dirty="0">
                <a:solidFill>
                  <a:srgbClr val="3333FF"/>
                </a:solidFill>
                <a:latin typeface="Times New Roman" panose="02020603050405020304" pitchFamily="18" charset="0"/>
                <a:cs typeface="Times New Roman" panose="02020603050405020304" pitchFamily="18" charset="0"/>
              </a:rPr>
              <a:t> </a:t>
            </a:r>
            <a:r>
              <a:rPr lang="en-US" altLang="en-US" b="1" dirty="0" err="1">
                <a:solidFill>
                  <a:srgbClr val="3333FF"/>
                </a:solidFill>
                <a:latin typeface="Times New Roman" panose="02020603050405020304" pitchFamily="18" charset="0"/>
                <a:cs typeface="Times New Roman" panose="02020603050405020304" pitchFamily="18" charset="0"/>
              </a:rPr>
              <a:t>lừa</a:t>
            </a:r>
            <a:r>
              <a:rPr lang="en-US" altLang="en-US" b="1" dirty="0">
                <a:solidFill>
                  <a:srgbClr val="3333FF"/>
                </a:solidFill>
                <a:latin typeface="Times New Roman" panose="02020603050405020304" pitchFamily="18" charset="0"/>
                <a:cs typeface="Times New Roman" panose="02020603050405020304" pitchFamily="18" charset="0"/>
              </a:rPr>
              <a:t>,  </a:t>
            </a:r>
            <a:r>
              <a:rPr lang="en-US" altLang="en-US" b="1" dirty="0" err="1">
                <a:solidFill>
                  <a:srgbClr val="3333FF"/>
                </a:solidFill>
                <a:latin typeface="Times New Roman" panose="02020603050405020304" pitchFamily="18" charset="0"/>
                <a:cs typeface="Times New Roman" panose="02020603050405020304" pitchFamily="18" charset="0"/>
              </a:rPr>
              <a:t>vội</a:t>
            </a:r>
            <a:r>
              <a:rPr lang="en-US" altLang="en-US" b="1" dirty="0">
                <a:solidFill>
                  <a:srgbClr val="3333FF"/>
                </a:solidFill>
                <a:latin typeface="Times New Roman" panose="02020603050405020304" pitchFamily="18" charset="0"/>
                <a:cs typeface="Times New Roman" panose="02020603050405020304" pitchFamily="18" charset="0"/>
              </a:rPr>
              <a:t> </a:t>
            </a:r>
            <a:r>
              <a:rPr lang="en-US" altLang="en-US" b="1" dirty="0" err="1">
                <a:solidFill>
                  <a:srgbClr val="3333FF"/>
                </a:solidFill>
                <a:latin typeface="Times New Roman" panose="02020603050405020304" pitchFamily="18" charset="0"/>
                <a:cs typeface="Times New Roman" panose="02020603050405020304" pitchFamily="18" charset="0"/>
              </a:rPr>
              <a:t>dìu</a:t>
            </a:r>
            <a:r>
              <a:rPr lang="en-US" altLang="en-US" b="1" dirty="0">
                <a:solidFill>
                  <a:srgbClr val="3333FF"/>
                </a:solidFill>
                <a:latin typeface="Times New Roman" panose="02020603050405020304" pitchFamily="18" charset="0"/>
                <a:cs typeface="Times New Roman" panose="02020603050405020304" pitchFamily="18" charset="0"/>
              </a:rPr>
              <a:t> </a:t>
            </a:r>
            <a:r>
              <a:rPr lang="en-US" altLang="en-US" b="1" dirty="0" err="1">
                <a:solidFill>
                  <a:srgbClr val="3333FF"/>
                </a:solidFill>
                <a:latin typeface="Times New Roman" panose="02020603050405020304" pitchFamily="18" charset="0"/>
                <a:cs typeface="Times New Roman" panose="02020603050405020304" pitchFamily="18" charset="0"/>
              </a:rPr>
              <a:t>công</a:t>
            </a:r>
            <a:r>
              <a:rPr lang="en-US" altLang="en-US" b="1" dirty="0">
                <a:solidFill>
                  <a:srgbClr val="3333FF"/>
                </a:solidFill>
                <a:latin typeface="Times New Roman" panose="02020603050405020304" pitchFamily="18" charset="0"/>
                <a:cs typeface="Times New Roman" panose="02020603050405020304" pitchFamily="18" charset="0"/>
              </a:rPr>
              <a:t> </a:t>
            </a:r>
            <a:r>
              <a:rPr lang="en-US" altLang="en-US" b="1" dirty="0" err="1">
                <a:solidFill>
                  <a:srgbClr val="3333FF"/>
                </a:solidFill>
                <a:latin typeface="Times New Roman" panose="02020603050405020304" pitchFamily="18" charset="0"/>
                <a:cs typeface="Times New Roman" panose="02020603050405020304" pitchFamily="18" charset="0"/>
              </a:rPr>
              <a:t>chúa</a:t>
            </a:r>
            <a:r>
              <a:rPr lang="en-US" altLang="en-US" b="1" dirty="0">
                <a:solidFill>
                  <a:srgbClr val="3333FF"/>
                </a:solidFill>
                <a:latin typeface="Times New Roman" panose="02020603050405020304" pitchFamily="18" charset="0"/>
                <a:cs typeface="Times New Roman" panose="02020603050405020304" pitchFamily="18" charset="0"/>
              </a:rPr>
              <a:t> </a:t>
            </a:r>
            <a:r>
              <a:rPr lang="en-US" altLang="en-US" b="1" dirty="0" err="1">
                <a:solidFill>
                  <a:srgbClr val="3333FF"/>
                </a:solidFill>
                <a:latin typeface="Times New Roman" panose="02020603050405020304" pitchFamily="18" charset="0"/>
                <a:cs typeface="Times New Roman" panose="02020603050405020304" pitchFamily="18" charset="0"/>
              </a:rPr>
              <a:t>chạy</a:t>
            </a:r>
            <a:r>
              <a:rPr lang="en-US" altLang="en-US" b="1" dirty="0">
                <a:solidFill>
                  <a:srgbClr val="3333FF"/>
                </a:solidFill>
                <a:latin typeface="Times New Roman" panose="02020603050405020304" pitchFamily="18" charset="0"/>
                <a:cs typeface="Times New Roman" panose="02020603050405020304" pitchFamily="18" charset="0"/>
              </a:rPr>
              <a:t> </a:t>
            </a:r>
            <a:r>
              <a:rPr lang="en-US" altLang="en-US" b="1" dirty="0" err="1">
                <a:solidFill>
                  <a:srgbClr val="3333FF"/>
                </a:solidFill>
                <a:latin typeface="Times New Roman" panose="02020603050405020304" pitchFamily="18" charset="0"/>
                <a:cs typeface="Times New Roman" panose="02020603050405020304" pitchFamily="18" charset="0"/>
              </a:rPr>
              <a:t>trốn</a:t>
            </a:r>
            <a:r>
              <a:rPr lang="en-US" altLang="en-US" b="1" dirty="0">
                <a:solidFill>
                  <a:srgbClr val="3333FF"/>
                </a:solidFill>
                <a:latin typeface="Times New Roman" panose="02020603050405020304" pitchFamily="18" charset="0"/>
                <a:cs typeface="Times New Roman" panose="02020603050405020304" pitchFamily="18" charset="0"/>
              </a:rPr>
              <a:t>.   </a:t>
            </a:r>
            <a:r>
              <a:rPr lang="en-US" altLang="en-US" b="1" dirty="0" err="1">
                <a:solidFill>
                  <a:srgbClr val="3333FF"/>
                </a:solidFill>
                <a:latin typeface="Times New Roman" panose="02020603050405020304" pitchFamily="18" charset="0"/>
                <a:cs typeface="Times New Roman" panose="02020603050405020304" pitchFamily="18" charset="0"/>
              </a:rPr>
              <a:t>Chiếc</a:t>
            </a:r>
            <a:r>
              <a:rPr lang="en-US" altLang="en-US" b="1" dirty="0">
                <a:solidFill>
                  <a:srgbClr val="3333FF"/>
                </a:solidFill>
                <a:latin typeface="Times New Roman" panose="02020603050405020304" pitchFamily="18" charset="0"/>
                <a:cs typeface="Times New Roman" panose="02020603050405020304" pitchFamily="18" charset="0"/>
              </a:rPr>
              <a:t> </a:t>
            </a:r>
            <a:r>
              <a:rPr lang="en-US" altLang="en-US" b="1" dirty="0" err="1">
                <a:solidFill>
                  <a:srgbClr val="3333FF"/>
                </a:solidFill>
                <a:latin typeface="Times New Roman" panose="02020603050405020304" pitchFamily="18" charset="0"/>
                <a:cs typeface="Times New Roman" panose="02020603050405020304" pitchFamily="18" charset="0"/>
              </a:rPr>
              <a:t>thuyền</a:t>
            </a:r>
            <a:r>
              <a:rPr lang="en-US" altLang="en-US" b="1" dirty="0">
                <a:solidFill>
                  <a:srgbClr val="3333FF"/>
                </a:solidFill>
                <a:latin typeface="Times New Roman" panose="02020603050405020304" pitchFamily="18" charset="0"/>
                <a:cs typeface="Times New Roman" panose="02020603050405020304" pitchFamily="18" charset="0"/>
              </a:rPr>
              <a:t> </a:t>
            </a:r>
            <a:r>
              <a:rPr lang="en-US" altLang="en-US" b="1" dirty="0" err="1">
                <a:solidFill>
                  <a:srgbClr val="3333FF"/>
                </a:solidFill>
                <a:latin typeface="Times New Roman" panose="02020603050405020304" pitchFamily="18" charset="0"/>
                <a:cs typeface="Times New Roman" panose="02020603050405020304" pitchFamily="18" charset="0"/>
              </a:rPr>
              <a:t>mảnh</a:t>
            </a:r>
            <a:r>
              <a:rPr lang="en-US" altLang="en-US" b="1" dirty="0">
                <a:solidFill>
                  <a:srgbClr val="3333FF"/>
                </a:solidFill>
                <a:latin typeface="Times New Roman" panose="02020603050405020304" pitchFamily="18" charset="0"/>
                <a:cs typeface="Times New Roman" panose="02020603050405020304" pitchFamily="18" charset="0"/>
              </a:rPr>
              <a:t>,  </a:t>
            </a:r>
            <a:r>
              <a:rPr lang="en-US" altLang="en-US" b="1" dirty="0" err="1">
                <a:solidFill>
                  <a:srgbClr val="3333FF"/>
                </a:solidFill>
                <a:latin typeface="Times New Roman" panose="02020603050405020304" pitchFamily="18" charset="0"/>
                <a:cs typeface="Times New Roman" panose="02020603050405020304" pitchFamily="18" charset="0"/>
              </a:rPr>
              <a:t>trôi</a:t>
            </a:r>
            <a:r>
              <a:rPr lang="en-US" altLang="en-US" b="1" dirty="0">
                <a:solidFill>
                  <a:srgbClr val="3333FF"/>
                </a:solidFill>
                <a:latin typeface="Times New Roman" panose="02020603050405020304" pitchFamily="18" charset="0"/>
                <a:cs typeface="Times New Roman" panose="02020603050405020304" pitchFamily="18" charset="0"/>
              </a:rPr>
              <a:t> qua </a:t>
            </a:r>
            <a:r>
              <a:rPr lang="en-US" altLang="en-US" b="1" dirty="0" err="1">
                <a:solidFill>
                  <a:srgbClr val="3333FF"/>
                </a:solidFill>
                <a:latin typeface="Times New Roman" panose="02020603050405020304" pitchFamily="18" charset="0"/>
                <a:cs typeface="Times New Roman" panose="02020603050405020304" pitchFamily="18" charset="0"/>
              </a:rPr>
              <a:t>cống</a:t>
            </a:r>
            <a:r>
              <a:rPr lang="en-US" altLang="en-US" b="1" dirty="0">
                <a:solidFill>
                  <a:srgbClr val="3333FF"/>
                </a:solidFill>
                <a:latin typeface="Times New Roman" panose="02020603050405020304" pitchFamily="18" charset="0"/>
                <a:cs typeface="Times New Roman" panose="02020603050405020304" pitchFamily="18" charset="0"/>
              </a:rPr>
              <a:t> ra con </a:t>
            </a:r>
            <a:r>
              <a:rPr lang="en-US" altLang="en-US" b="1" dirty="0" err="1">
                <a:solidFill>
                  <a:srgbClr val="3333FF"/>
                </a:solidFill>
                <a:latin typeface="Times New Roman" panose="02020603050405020304" pitchFamily="18" charset="0"/>
                <a:cs typeface="Times New Roman" panose="02020603050405020304" pitchFamily="18" charset="0"/>
              </a:rPr>
              <a:t>ngòi</a:t>
            </a:r>
            <a:r>
              <a:rPr lang="en-US" altLang="en-US" b="1" dirty="0">
                <a:solidFill>
                  <a:srgbClr val="3333FF"/>
                </a:solidFill>
                <a:latin typeface="Times New Roman" panose="02020603050405020304" pitchFamily="18" charset="0"/>
                <a:cs typeface="Times New Roman" panose="02020603050405020304" pitchFamily="18" charset="0"/>
              </a:rPr>
              <a:t>.  </a:t>
            </a:r>
          </a:p>
        </p:txBody>
      </p:sp>
      <p:cxnSp>
        <p:nvCxnSpPr>
          <p:cNvPr id="106" name="Straight Connector 105">
            <a:extLst>
              <a:ext uri="{FF2B5EF4-FFF2-40B4-BE49-F238E27FC236}">
                <a16:creationId xmlns:a16="http://schemas.microsoft.com/office/drawing/2014/main" id="{325D3732-190C-4FA1-8697-B9F56BD2A1C7}"/>
              </a:ext>
            </a:extLst>
          </p:cNvPr>
          <p:cNvCxnSpPr/>
          <p:nvPr/>
        </p:nvCxnSpPr>
        <p:spPr>
          <a:xfrm flipH="1">
            <a:off x="5361514" y="3441999"/>
            <a:ext cx="152400" cy="3952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A7F7DCD-C1D4-4461-A5BD-F950FE3D8F32}"/>
              </a:ext>
            </a:extLst>
          </p:cNvPr>
          <p:cNvCxnSpPr/>
          <p:nvPr/>
        </p:nvCxnSpPr>
        <p:spPr>
          <a:xfrm flipH="1">
            <a:off x="5437714" y="3456286"/>
            <a:ext cx="152400" cy="3952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93041959-1E32-4B25-84E3-5C757ECE51CC}"/>
              </a:ext>
            </a:extLst>
          </p:cNvPr>
          <p:cNvCxnSpPr/>
          <p:nvPr/>
        </p:nvCxnSpPr>
        <p:spPr>
          <a:xfrm flipH="1">
            <a:off x="9176271" y="3414713"/>
            <a:ext cx="152400" cy="3952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9844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
                                        </p:tgtEl>
                                        <p:attrNameLst>
                                          <p:attrName>style.visibility</p:attrName>
                                        </p:attrNameLst>
                                      </p:cBhvr>
                                      <p:to>
                                        <p:strVal val="visible"/>
                                      </p:to>
                                    </p:set>
                                    <p:animEffect transition="in" filter="fade">
                                      <p:cBhvr>
                                        <p:cTn id="12" dur="500"/>
                                        <p:tgtEl>
                                          <p:spTgt spid="102"/>
                                        </p:tgtEl>
                                      </p:cBhvr>
                                    </p:animEffect>
                                  </p:childTnLst>
                                </p:cTn>
                              </p:par>
                              <p:par>
                                <p:cTn id="13" presetID="2" presetClass="entr" presetSubtype="4" fill="hold" nodeType="withEffect">
                                  <p:stCondLst>
                                    <p:cond delay="0"/>
                                  </p:stCondLst>
                                  <p:childTnLst>
                                    <p:set>
                                      <p:cBhvr>
                                        <p:cTn id="14" dur="1" fill="hold">
                                          <p:stCondLst>
                                            <p:cond delay="0"/>
                                          </p:stCondLst>
                                        </p:cTn>
                                        <p:tgtEl>
                                          <p:spTgt spid="93"/>
                                        </p:tgtEl>
                                        <p:attrNameLst>
                                          <p:attrName>style.visibility</p:attrName>
                                        </p:attrNameLst>
                                      </p:cBhvr>
                                      <p:to>
                                        <p:strVal val="visible"/>
                                      </p:to>
                                    </p:set>
                                    <p:anim calcmode="lin" valueType="num">
                                      <p:cBhvr additive="base">
                                        <p:cTn id="15" dur="500" fill="hold"/>
                                        <p:tgtEl>
                                          <p:spTgt spid="93"/>
                                        </p:tgtEl>
                                        <p:attrNameLst>
                                          <p:attrName>ppt_x</p:attrName>
                                        </p:attrNameLst>
                                      </p:cBhvr>
                                      <p:tavLst>
                                        <p:tav tm="0">
                                          <p:val>
                                            <p:strVal val="#ppt_x"/>
                                          </p:val>
                                        </p:tav>
                                        <p:tav tm="100000">
                                          <p:val>
                                            <p:strVal val="#ppt_x"/>
                                          </p:val>
                                        </p:tav>
                                      </p:tavLst>
                                    </p:anim>
                                    <p:anim calcmode="lin" valueType="num">
                                      <p:cBhvr additive="base">
                                        <p:cTn id="16" dur="500" fill="hold"/>
                                        <p:tgtEl>
                                          <p:spTgt spid="9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8"/>
                                        </p:tgtEl>
                                        <p:attrNameLst>
                                          <p:attrName>style.visibility</p:attrName>
                                        </p:attrNameLst>
                                      </p:cBhvr>
                                      <p:to>
                                        <p:strVal val="visible"/>
                                      </p:to>
                                    </p:set>
                                    <p:anim calcmode="lin" valueType="num">
                                      <p:cBhvr additive="base">
                                        <p:cTn id="19" dur="500" fill="hold"/>
                                        <p:tgtEl>
                                          <p:spTgt spid="108"/>
                                        </p:tgtEl>
                                        <p:attrNameLst>
                                          <p:attrName>ppt_x</p:attrName>
                                        </p:attrNameLst>
                                      </p:cBhvr>
                                      <p:tavLst>
                                        <p:tav tm="0">
                                          <p:val>
                                            <p:strVal val="#ppt_x"/>
                                          </p:val>
                                        </p:tav>
                                        <p:tav tm="100000">
                                          <p:val>
                                            <p:strVal val="#ppt_x"/>
                                          </p:val>
                                        </p:tav>
                                      </p:tavLst>
                                    </p:anim>
                                    <p:anim calcmode="lin" valueType="num">
                                      <p:cBhvr additive="base">
                                        <p:cTn id="20" dur="500" fill="hold"/>
                                        <p:tgtEl>
                                          <p:spTgt spid="10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2"/>
                                        </p:tgtEl>
                                        <p:attrNameLst>
                                          <p:attrName>style.visibility</p:attrName>
                                        </p:attrNameLst>
                                      </p:cBhvr>
                                      <p:to>
                                        <p:strVal val="visible"/>
                                      </p:to>
                                    </p:set>
                                    <p:anim calcmode="lin" valueType="num">
                                      <p:cBhvr additive="base">
                                        <p:cTn id="23" dur="500" fill="hold"/>
                                        <p:tgtEl>
                                          <p:spTgt spid="92"/>
                                        </p:tgtEl>
                                        <p:attrNameLst>
                                          <p:attrName>ppt_x</p:attrName>
                                        </p:attrNameLst>
                                      </p:cBhvr>
                                      <p:tavLst>
                                        <p:tav tm="0">
                                          <p:val>
                                            <p:strVal val="#ppt_x"/>
                                          </p:val>
                                        </p:tav>
                                        <p:tav tm="100000">
                                          <p:val>
                                            <p:strVal val="#ppt_x"/>
                                          </p:val>
                                        </p:tav>
                                      </p:tavLst>
                                    </p:anim>
                                    <p:anim calcmode="lin" valueType="num">
                                      <p:cBhvr additive="base">
                                        <p:cTn id="24" dur="500" fill="hold"/>
                                        <p:tgtEl>
                                          <p:spTgt spid="9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5"/>
                                        </p:tgtEl>
                                        <p:attrNameLst>
                                          <p:attrName>style.visibility</p:attrName>
                                        </p:attrNameLst>
                                      </p:cBhvr>
                                      <p:to>
                                        <p:strVal val="visible"/>
                                      </p:to>
                                    </p:set>
                                    <p:anim calcmode="lin" valueType="num">
                                      <p:cBhvr additive="base">
                                        <p:cTn id="27" dur="500" fill="hold"/>
                                        <p:tgtEl>
                                          <p:spTgt spid="95"/>
                                        </p:tgtEl>
                                        <p:attrNameLst>
                                          <p:attrName>ppt_x</p:attrName>
                                        </p:attrNameLst>
                                      </p:cBhvr>
                                      <p:tavLst>
                                        <p:tav tm="0">
                                          <p:val>
                                            <p:strVal val="#ppt_x"/>
                                          </p:val>
                                        </p:tav>
                                        <p:tav tm="100000">
                                          <p:val>
                                            <p:strVal val="#ppt_x"/>
                                          </p:val>
                                        </p:tav>
                                      </p:tavLst>
                                    </p:anim>
                                    <p:anim calcmode="lin" valueType="num">
                                      <p:cBhvr additive="base">
                                        <p:cTn id="28" dur="500" fill="hold"/>
                                        <p:tgtEl>
                                          <p:spTgt spid="9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4"/>
                                        </p:tgtEl>
                                        <p:attrNameLst>
                                          <p:attrName>style.visibility</p:attrName>
                                        </p:attrNameLst>
                                      </p:cBhvr>
                                      <p:to>
                                        <p:strVal val="visible"/>
                                      </p:to>
                                    </p:set>
                                    <p:anim calcmode="lin" valueType="num">
                                      <p:cBhvr additive="base">
                                        <p:cTn id="31" dur="500" fill="hold"/>
                                        <p:tgtEl>
                                          <p:spTgt spid="94"/>
                                        </p:tgtEl>
                                        <p:attrNameLst>
                                          <p:attrName>ppt_x</p:attrName>
                                        </p:attrNameLst>
                                      </p:cBhvr>
                                      <p:tavLst>
                                        <p:tav tm="0">
                                          <p:val>
                                            <p:strVal val="#ppt_x"/>
                                          </p:val>
                                        </p:tav>
                                        <p:tav tm="100000">
                                          <p:val>
                                            <p:strVal val="#ppt_x"/>
                                          </p:val>
                                        </p:tav>
                                      </p:tavLst>
                                    </p:anim>
                                    <p:anim calcmode="lin" valueType="num">
                                      <p:cBhvr additive="base">
                                        <p:cTn id="32" dur="500" fill="hold"/>
                                        <p:tgtEl>
                                          <p:spTgt spid="94"/>
                                        </p:tgtEl>
                                        <p:attrNameLst>
                                          <p:attrName>ppt_y</p:attrName>
                                        </p:attrNameLst>
                                      </p:cBhvr>
                                      <p:tavLst>
                                        <p:tav tm="0">
                                          <p:val>
                                            <p:strVal val="1+#ppt_h/2"/>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07"/>
                                        </p:tgtEl>
                                        <p:attrNameLst>
                                          <p:attrName>style.visibility</p:attrName>
                                        </p:attrNameLst>
                                      </p:cBhvr>
                                      <p:to>
                                        <p:strVal val="visible"/>
                                      </p:to>
                                    </p:set>
                                    <p:animEffect transition="in" filter="fade">
                                      <p:cBhvr>
                                        <p:cTn id="35" dur="1000"/>
                                        <p:tgtEl>
                                          <p:spTgt spid="107"/>
                                        </p:tgtEl>
                                      </p:cBhvr>
                                    </p:animEffect>
                                    <p:anim calcmode="lin" valueType="num">
                                      <p:cBhvr>
                                        <p:cTn id="36" dur="1000" fill="hold"/>
                                        <p:tgtEl>
                                          <p:spTgt spid="107"/>
                                        </p:tgtEl>
                                        <p:attrNameLst>
                                          <p:attrName>ppt_x</p:attrName>
                                        </p:attrNameLst>
                                      </p:cBhvr>
                                      <p:tavLst>
                                        <p:tav tm="0">
                                          <p:val>
                                            <p:strVal val="#ppt_x"/>
                                          </p:val>
                                        </p:tav>
                                        <p:tav tm="100000">
                                          <p:val>
                                            <p:strVal val="#ppt_x"/>
                                          </p:val>
                                        </p:tav>
                                      </p:tavLst>
                                    </p:anim>
                                    <p:anim calcmode="lin" valueType="num">
                                      <p:cBhvr>
                                        <p:cTn id="37" dur="1000" fill="hold"/>
                                        <p:tgtEl>
                                          <p:spTgt spid="107"/>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06"/>
                                        </p:tgtEl>
                                        <p:attrNameLst>
                                          <p:attrName>style.visibility</p:attrName>
                                        </p:attrNameLst>
                                      </p:cBhvr>
                                      <p:to>
                                        <p:strVal val="visible"/>
                                      </p:to>
                                    </p:set>
                                    <p:animEffect transition="in" filter="fade">
                                      <p:cBhvr>
                                        <p:cTn id="40" dur="1000"/>
                                        <p:tgtEl>
                                          <p:spTgt spid="106"/>
                                        </p:tgtEl>
                                      </p:cBhvr>
                                    </p:animEffect>
                                    <p:anim calcmode="lin" valueType="num">
                                      <p:cBhvr>
                                        <p:cTn id="41" dur="1000" fill="hold"/>
                                        <p:tgtEl>
                                          <p:spTgt spid="106"/>
                                        </p:tgtEl>
                                        <p:attrNameLst>
                                          <p:attrName>ppt_x</p:attrName>
                                        </p:attrNameLst>
                                      </p:cBhvr>
                                      <p:tavLst>
                                        <p:tav tm="0">
                                          <p:val>
                                            <p:strVal val="#ppt_x"/>
                                          </p:val>
                                        </p:tav>
                                        <p:tav tm="100000">
                                          <p:val>
                                            <p:strVal val="#ppt_x"/>
                                          </p:val>
                                        </p:tav>
                                      </p:tavLst>
                                    </p:anim>
                                    <p:anim calcmode="lin" valueType="num">
                                      <p:cBhvr>
                                        <p:cTn id="42" dur="1000" fill="hold"/>
                                        <p:tgtEl>
                                          <p:spTgt spid="1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10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37"/>
        <p:cNvGrpSpPr/>
        <p:nvPr/>
      </p:nvGrpSpPr>
      <p:grpSpPr>
        <a:xfrm>
          <a:off x="0" y="0"/>
          <a:ext cx="0" cy="0"/>
          <a:chOff x="0" y="0"/>
          <a:chExt cx="0" cy="0"/>
        </a:xfrm>
      </p:grpSpPr>
      <p:grpSp>
        <p:nvGrpSpPr>
          <p:cNvPr id="3719" name="Google Shape;3719;p39"/>
          <p:cNvGrpSpPr/>
          <p:nvPr/>
        </p:nvGrpSpPr>
        <p:grpSpPr>
          <a:xfrm>
            <a:off x="10599601" y="4569334"/>
            <a:ext cx="450859" cy="512300"/>
            <a:chOff x="1463726" y="289374"/>
            <a:chExt cx="338144" cy="384225"/>
          </a:xfrm>
        </p:grpSpPr>
        <p:sp>
          <p:nvSpPr>
            <p:cNvPr id="3720" name="Google Shape;3720;p39"/>
            <p:cNvSpPr/>
            <p:nvPr/>
          </p:nvSpPr>
          <p:spPr>
            <a:xfrm rot="4905228" flipH="1">
              <a:off x="1515392" y="395830"/>
              <a:ext cx="273098" cy="249482"/>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21" name="Google Shape;3721;p39"/>
            <p:cNvSpPr/>
            <p:nvPr/>
          </p:nvSpPr>
          <p:spPr>
            <a:xfrm rot="4905228" flipH="1">
              <a:off x="1453132" y="341615"/>
              <a:ext cx="346970" cy="27890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722" name="Google Shape;3722;p39"/>
            <p:cNvSpPr/>
            <p:nvPr/>
          </p:nvSpPr>
          <p:spPr>
            <a:xfrm rot="4905228" flipH="1">
              <a:off x="1603054" y="464739"/>
              <a:ext cx="177228" cy="197021"/>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23" name="Google Shape;3723;p39"/>
            <p:cNvSpPr/>
            <p:nvPr/>
          </p:nvSpPr>
          <p:spPr>
            <a:xfrm rot="4905228" flipH="1">
              <a:off x="1516393" y="393111"/>
              <a:ext cx="270235" cy="252151"/>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121900" tIns="121900" rIns="121900" bIns="121900" anchor="ctr" anchorCtr="0">
              <a:noAutofit/>
            </a:bodyPr>
            <a:lstStyle/>
            <a:p>
              <a:endParaRPr sz="2400"/>
            </a:p>
          </p:txBody>
        </p:sp>
      </p:grpSp>
      <p:sp>
        <p:nvSpPr>
          <p:cNvPr id="3727" name="Google Shape;3727;p39"/>
          <p:cNvSpPr/>
          <p:nvPr/>
        </p:nvSpPr>
        <p:spPr>
          <a:xfrm rot="5400000">
            <a:off x="11641100" y="955100"/>
            <a:ext cx="380400" cy="5264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28" name="Google Shape;3728;p39">
            <a:hlinkClick r:id="rId4" action="ppaction://hlinksldjump"/>
          </p:cNvPr>
          <p:cNvSpPr txBox="1"/>
          <p:nvPr/>
        </p:nvSpPr>
        <p:spPr>
          <a:xfrm>
            <a:off x="11594767" y="835567"/>
            <a:ext cx="526400" cy="738800"/>
          </a:xfrm>
          <a:prstGeom prst="rect">
            <a:avLst/>
          </a:prstGeom>
          <a:noFill/>
          <a:ln>
            <a:noFill/>
          </a:ln>
        </p:spPr>
        <p:txBody>
          <a:bodyPr spcFirstLastPara="1" wrap="square" lIns="121900" tIns="121900" rIns="121900" bIns="121900" anchor="t" anchorCtr="0">
            <a:noAutofit/>
          </a:bodyPr>
          <a:lstStyle/>
          <a:p>
            <a:r>
              <a:rPr lang="en" sz="3200">
                <a:solidFill>
                  <a:srgbClr val="FFFFFF"/>
                </a:solidFill>
                <a:uFill>
                  <a:noFill/>
                </a:uFill>
                <a:latin typeface="Grand Hotel"/>
                <a:ea typeface="Grand Hotel"/>
                <a:cs typeface="Grand Hotel"/>
                <a:sym typeface="Grand Hotel"/>
                <a:hlinkClick r:id="rId4" action="ppaction://hlinksldjump">
                  <a:extLst>
                    <a:ext uri="{A12FA001-AC4F-418D-AE19-62706E023703}">
                      <ahyp:hlinkClr xmlns:ahyp="http://schemas.microsoft.com/office/drawing/2018/hyperlinkcolor" val="tx"/>
                    </a:ext>
                  </a:extLst>
                </a:hlinkClick>
              </a:rPr>
              <a:t>1</a:t>
            </a:r>
            <a:endParaRPr sz="3200">
              <a:solidFill>
                <a:srgbClr val="FFFFFF"/>
              </a:solidFill>
              <a:latin typeface="Grand Hotel"/>
              <a:ea typeface="Grand Hotel"/>
              <a:cs typeface="Grand Hotel"/>
              <a:sym typeface="Grand Hotel"/>
            </a:endParaRPr>
          </a:p>
        </p:txBody>
      </p:sp>
      <p:sp>
        <p:nvSpPr>
          <p:cNvPr id="3729" name="Google Shape;3729;p39"/>
          <p:cNvSpPr/>
          <p:nvPr/>
        </p:nvSpPr>
        <p:spPr>
          <a:xfrm rot="5400000">
            <a:off x="11641100" y="1641967"/>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1" name="Google Shape;3731;p39"/>
          <p:cNvSpPr/>
          <p:nvPr/>
        </p:nvSpPr>
        <p:spPr>
          <a:xfrm rot="5400000">
            <a:off x="11641100" y="2328833"/>
            <a:ext cx="380400" cy="5264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3" name="Google Shape;3733;p39"/>
          <p:cNvSpPr/>
          <p:nvPr/>
        </p:nvSpPr>
        <p:spPr>
          <a:xfrm rot="5400000">
            <a:off x="11641100" y="3015700"/>
            <a:ext cx="380400" cy="5264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5" name="Google Shape;3735;p39"/>
          <p:cNvSpPr/>
          <p:nvPr/>
        </p:nvSpPr>
        <p:spPr>
          <a:xfrm rot="5400000">
            <a:off x="11641100" y="3702567"/>
            <a:ext cx="380400" cy="5264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7" name="Google Shape;3737;p39"/>
          <p:cNvSpPr/>
          <p:nvPr/>
        </p:nvSpPr>
        <p:spPr>
          <a:xfrm rot="5400000">
            <a:off x="11641100" y="4389433"/>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42" name="Google Shape;3742;p39">
            <a:hlinkClick r:id="" action="ppaction://noaction"/>
          </p:cNvPr>
          <p:cNvSpPr/>
          <p:nvPr/>
        </p:nvSpPr>
        <p:spPr>
          <a:xfrm>
            <a:off x="11639036" y="5461700"/>
            <a:ext cx="334601" cy="304728"/>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 name="TextBox 1">
            <a:extLst>
              <a:ext uri="{FF2B5EF4-FFF2-40B4-BE49-F238E27FC236}">
                <a16:creationId xmlns:a16="http://schemas.microsoft.com/office/drawing/2014/main" id="{610EA29A-122C-4A92-8532-6C7AD8903CE5}"/>
              </a:ext>
            </a:extLst>
          </p:cNvPr>
          <p:cNvSpPr txBox="1"/>
          <p:nvPr/>
        </p:nvSpPr>
        <p:spPr>
          <a:xfrm>
            <a:off x="554967" y="714884"/>
            <a:ext cx="10850737" cy="5508431"/>
          </a:xfrm>
          <a:prstGeom prst="rect">
            <a:avLst/>
          </a:prstGeom>
          <a:noFill/>
        </p:spPr>
        <p:txBody>
          <a:bodyPr wrap="square" rtlCol="0">
            <a:spAutoFit/>
          </a:bodyPr>
          <a:lstStyle/>
          <a:p>
            <a:pPr algn="ctr"/>
            <a:r>
              <a:rPr lang="en-US" sz="2933" b="1" dirty="0">
                <a:solidFill>
                  <a:srgbClr val="000000"/>
                </a:solidFill>
                <a:latin typeface="Times New Roman" panose="02020603050405020304" pitchFamily="18" charset="0"/>
                <a:cs typeface="Times New Roman" panose="02020603050405020304" pitchFamily="18" charset="0"/>
              </a:rPr>
              <a:t>         </a:t>
            </a:r>
            <a:r>
              <a:rPr lang="vi-VN" sz="2933" b="1" dirty="0">
                <a:solidFill>
                  <a:srgbClr val="FF0000"/>
                </a:solidFill>
                <a:latin typeface="Times New Roman" panose="02020603050405020304" pitchFamily="18" charset="0"/>
                <a:cs typeface="Times New Roman" panose="02020603050405020304" pitchFamily="18" charset="0"/>
              </a:rPr>
              <a:t>Chú Đất Nun</a:t>
            </a:r>
            <a:r>
              <a:rPr lang="en-US" sz="2933" b="1" dirty="0">
                <a:solidFill>
                  <a:srgbClr val="FF0000"/>
                </a:solidFill>
                <a:latin typeface="Times New Roman" panose="02020603050405020304" pitchFamily="18" charset="0"/>
                <a:cs typeface="Times New Roman" panose="02020603050405020304" pitchFamily="18" charset="0"/>
              </a:rPr>
              <a:t>g </a:t>
            </a:r>
            <a:r>
              <a:rPr lang="vi-VN" sz="2933" b="1" dirty="0">
                <a:solidFill>
                  <a:srgbClr val="FF0000"/>
                </a:solidFill>
                <a:latin typeface="Times New Roman" panose="02020603050405020304" pitchFamily="18" charset="0"/>
                <a:cs typeface="Times New Roman" panose="02020603050405020304" pitchFamily="18" charset="0"/>
              </a:rPr>
              <a:t>(tiếp theo)</a:t>
            </a:r>
            <a:r>
              <a:rPr lang="en-US" sz="2933" b="1" dirty="0">
                <a:solidFill>
                  <a:srgbClr val="FF0000"/>
                </a:solidFill>
                <a:latin typeface="Times New Roman" panose="02020603050405020304" pitchFamily="18" charset="0"/>
                <a:cs typeface="Times New Roman" panose="02020603050405020304" pitchFamily="18" charset="0"/>
              </a:rPr>
              <a:t>              </a:t>
            </a:r>
          </a:p>
          <a:p>
            <a:pPr algn="just"/>
            <a:r>
              <a:rPr lang="vi-VN" sz="2933" dirty="0">
                <a:solidFill>
                  <a:srgbClr val="000000"/>
                </a:solidFill>
                <a:latin typeface="Times New Roman" panose="02020603050405020304" pitchFamily="18" charset="0"/>
                <a:cs typeface="Times New Roman" panose="02020603050405020304" pitchFamily="18" charset="0"/>
              </a:rPr>
              <a:t>   </a:t>
            </a:r>
            <a:r>
              <a:rPr lang="vi-VN" sz="2933" dirty="0">
                <a:latin typeface="Times New Roman" panose="02020603050405020304" pitchFamily="18" charset="0"/>
                <a:cs typeface="Times New Roman" panose="02020603050405020304" pitchFamily="18" charset="0"/>
              </a:rPr>
              <a:t>Hai người bột trong lọ buồn tênh. Bỗng một đêm, có con chuột cạy nắp lọ, tha nàng công chúa và cái lầu đi mất. Chàng kị sĩ sợ quá, thúc ngựa chạy vọt ra, chạy đến miệng cống. Một con chuột già phục sẵn. Nó bảo chàng để ngựa lại, xuống thuyền vào cống tìm công chúa.</a:t>
            </a:r>
            <a:r>
              <a:rPr lang="vi-VN" sz="2933" dirty="0">
                <a:solidFill>
                  <a:srgbClr val="000000"/>
                </a:solidFill>
                <a:latin typeface="Times New Roman" panose="02020603050405020304" pitchFamily="18" charset="0"/>
                <a:cs typeface="Times New Roman" panose="02020603050405020304" pitchFamily="18" charset="0"/>
              </a:rPr>
              <a:t> </a:t>
            </a:r>
            <a:r>
              <a:rPr lang="vi-VN" sz="2933" dirty="0">
                <a:solidFill>
                  <a:srgbClr val="3B0BE9"/>
                </a:solidFill>
                <a:latin typeface="Times New Roman" panose="02020603050405020304" pitchFamily="18" charset="0"/>
                <a:cs typeface="Times New Roman" panose="02020603050405020304" pitchFamily="18" charset="0"/>
              </a:rPr>
              <a:t>Gặp công chúa trong cái hang tối, chàng hỏi:</a:t>
            </a:r>
          </a:p>
          <a:p>
            <a:pPr algn="just"/>
            <a:r>
              <a:rPr lang="vi-VN" sz="2933" dirty="0">
                <a:solidFill>
                  <a:srgbClr val="3B0BE9"/>
                </a:solidFill>
                <a:latin typeface="Times New Roman" panose="02020603050405020304" pitchFamily="18" charset="0"/>
                <a:cs typeface="Times New Roman" panose="02020603050405020304" pitchFamily="18" charset="0"/>
              </a:rPr>
              <a:t>- Kẻ nào đã bắt nàng tới đây?</a:t>
            </a:r>
          </a:p>
          <a:p>
            <a:pPr algn="just"/>
            <a:r>
              <a:rPr lang="vi-VN" sz="2933" dirty="0">
                <a:solidFill>
                  <a:srgbClr val="3B0BE9"/>
                </a:solidFill>
                <a:latin typeface="Times New Roman" panose="02020603050405020304" pitchFamily="18" charset="0"/>
                <a:cs typeface="Times New Roman" panose="02020603050405020304" pitchFamily="18" charset="0"/>
              </a:rPr>
              <a:t>- Chuột.</a:t>
            </a:r>
          </a:p>
          <a:p>
            <a:pPr algn="just"/>
            <a:r>
              <a:rPr lang="vi-VN" sz="2933" dirty="0">
                <a:solidFill>
                  <a:srgbClr val="3B0BE9"/>
                </a:solidFill>
                <a:latin typeface="Times New Roman" panose="02020603050405020304" pitchFamily="18" charset="0"/>
                <a:cs typeface="Times New Roman" panose="02020603050405020304" pitchFamily="18" charset="0"/>
              </a:rPr>
              <a:t>- Lầu son của nàng đâu?</a:t>
            </a:r>
          </a:p>
          <a:p>
            <a:pPr algn="just"/>
            <a:r>
              <a:rPr lang="vi-VN" sz="2933" dirty="0">
                <a:solidFill>
                  <a:srgbClr val="3B0BE9"/>
                </a:solidFill>
                <a:latin typeface="Times New Roman" panose="02020603050405020304" pitchFamily="18" charset="0"/>
                <a:cs typeface="Times New Roman" panose="02020603050405020304" pitchFamily="18" charset="0"/>
              </a:rPr>
              <a:t>- Chuột ăn rồi!</a:t>
            </a:r>
          </a:p>
          <a:p>
            <a:pPr algn="just"/>
            <a:r>
              <a:rPr lang="vi-VN" sz="2933" dirty="0">
                <a:solidFill>
                  <a:srgbClr val="3B0BE9"/>
                </a:solidFill>
                <a:latin typeface="Times New Roman" panose="02020603050405020304" pitchFamily="18" charset="0"/>
                <a:cs typeface="Times New Roman" panose="02020603050405020304" pitchFamily="18" charset="0"/>
              </a:rPr>
              <a:t>   Chàng kị sĩ hoảng hốt, biết mình bị lừa, vội dìu công chúa chạy trốn.</a:t>
            </a:r>
          </a:p>
          <a:p>
            <a:pPr algn="just"/>
            <a:r>
              <a:rPr lang="vi-VN" sz="2933" dirty="0">
                <a:solidFill>
                  <a:srgbClr val="3B0BE9"/>
                </a:solidFill>
                <a:latin typeface="Times New Roman" panose="02020603050405020304" pitchFamily="18" charset="0"/>
                <a:cs typeface="Times New Roman" panose="02020603050405020304" pitchFamily="18" charset="0"/>
              </a:rPr>
              <a:t>      </a:t>
            </a:r>
          </a:p>
        </p:txBody>
      </p:sp>
      <p:cxnSp>
        <p:nvCxnSpPr>
          <p:cNvPr id="4" name="Straight Connector 3"/>
          <p:cNvCxnSpPr/>
          <p:nvPr/>
        </p:nvCxnSpPr>
        <p:spPr>
          <a:xfrm>
            <a:off x="4597758" y="1650572"/>
            <a:ext cx="13825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1505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37"/>
        <p:cNvGrpSpPr/>
        <p:nvPr/>
      </p:nvGrpSpPr>
      <p:grpSpPr>
        <a:xfrm>
          <a:off x="0" y="0"/>
          <a:ext cx="0" cy="0"/>
          <a:chOff x="0" y="0"/>
          <a:chExt cx="0" cy="0"/>
        </a:xfrm>
      </p:grpSpPr>
      <p:sp>
        <p:nvSpPr>
          <p:cNvPr id="3727" name="Google Shape;3727;p39"/>
          <p:cNvSpPr/>
          <p:nvPr/>
        </p:nvSpPr>
        <p:spPr>
          <a:xfrm rot="5400000">
            <a:off x="11641100" y="955100"/>
            <a:ext cx="380400" cy="5264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28" name="Google Shape;3728;p39">
            <a:hlinkClick r:id="rId4" action="ppaction://hlinksldjump"/>
          </p:cNvPr>
          <p:cNvSpPr txBox="1"/>
          <p:nvPr/>
        </p:nvSpPr>
        <p:spPr>
          <a:xfrm>
            <a:off x="11594767" y="835567"/>
            <a:ext cx="526400" cy="738800"/>
          </a:xfrm>
          <a:prstGeom prst="rect">
            <a:avLst/>
          </a:prstGeom>
          <a:noFill/>
          <a:ln>
            <a:noFill/>
          </a:ln>
        </p:spPr>
        <p:txBody>
          <a:bodyPr spcFirstLastPara="1" wrap="square" lIns="121900" tIns="121900" rIns="121900" bIns="121900" anchor="t" anchorCtr="0">
            <a:noAutofit/>
          </a:bodyPr>
          <a:lstStyle/>
          <a:p>
            <a:r>
              <a:rPr lang="en" sz="3200">
                <a:solidFill>
                  <a:srgbClr val="FFFFFF"/>
                </a:solidFill>
                <a:uFill>
                  <a:noFill/>
                </a:uFill>
                <a:latin typeface="Grand Hotel"/>
                <a:ea typeface="Grand Hotel"/>
                <a:cs typeface="Grand Hotel"/>
                <a:sym typeface="Grand Hotel"/>
                <a:hlinkClick r:id="rId4" action="ppaction://hlinksldjump">
                  <a:extLst>
                    <a:ext uri="{A12FA001-AC4F-418D-AE19-62706E023703}">
                      <ahyp:hlinkClr xmlns:ahyp="http://schemas.microsoft.com/office/drawing/2018/hyperlinkcolor" val="tx"/>
                    </a:ext>
                  </a:extLst>
                </a:hlinkClick>
              </a:rPr>
              <a:t>1</a:t>
            </a:r>
            <a:endParaRPr sz="3200">
              <a:solidFill>
                <a:srgbClr val="FFFFFF"/>
              </a:solidFill>
              <a:latin typeface="Grand Hotel"/>
              <a:ea typeface="Grand Hotel"/>
              <a:cs typeface="Grand Hotel"/>
              <a:sym typeface="Grand Hotel"/>
            </a:endParaRPr>
          </a:p>
        </p:txBody>
      </p:sp>
      <p:sp>
        <p:nvSpPr>
          <p:cNvPr id="3729" name="Google Shape;3729;p39"/>
          <p:cNvSpPr/>
          <p:nvPr/>
        </p:nvSpPr>
        <p:spPr>
          <a:xfrm rot="5400000">
            <a:off x="11641100" y="1641967"/>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1" name="Google Shape;3731;p39"/>
          <p:cNvSpPr/>
          <p:nvPr/>
        </p:nvSpPr>
        <p:spPr>
          <a:xfrm rot="5400000">
            <a:off x="11641100" y="2328833"/>
            <a:ext cx="380400" cy="5264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3" name="Google Shape;3733;p39"/>
          <p:cNvSpPr/>
          <p:nvPr/>
        </p:nvSpPr>
        <p:spPr>
          <a:xfrm rot="5400000">
            <a:off x="11641100" y="3015700"/>
            <a:ext cx="380400" cy="5264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5" name="Google Shape;3735;p39"/>
          <p:cNvSpPr/>
          <p:nvPr/>
        </p:nvSpPr>
        <p:spPr>
          <a:xfrm rot="5400000">
            <a:off x="11641100" y="3702567"/>
            <a:ext cx="380400" cy="5264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7" name="Google Shape;3737;p39"/>
          <p:cNvSpPr/>
          <p:nvPr/>
        </p:nvSpPr>
        <p:spPr>
          <a:xfrm rot="5400000">
            <a:off x="11641100" y="4389433"/>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42" name="Google Shape;3742;p39">
            <a:hlinkClick r:id="" action="ppaction://noaction"/>
          </p:cNvPr>
          <p:cNvSpPr/>
          <p:nvPr/>
        </p:nvSpPr>
        <p:spPr>
          <a:xfrm>
            <a:off x="11639036" y="5461700"/>
            <a:ext cx="334601" cy="304728"/>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 name="TextBox 1">
            <a:extLst>
              <a:ext uri="{FF2B5EF4-FFF2-40B4-BE49-F238E27FC236}">
                <a16:creationId xmlns:a16="http://schemas.microsoft.com/office/drawing/2014/main" id="{0CE82BA2-AE2F-4BE4-8204-1360060770DC}"/>
              </a:ext>
            </a:extLst>
          </p:cNvPr>
          <p:cNvSpPr txBox="1"/>
          <p:nvPr/>
        </p:nvSpPr>
        <p:spPr>
          <a:xfrm>
            <a:off x="3925240" y="612506"/>
            <a:ext cx="4341519"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Giải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nghĩa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từ</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87" name="TextBox 86">
            <a:extLst>
              <a:ext uri="{FF2B5EF4-FFF2-40B4-BE49-F238E27FC236}">
                <a16:creationId xmlns:a16="http://schemas.microsoft.com/office/drawing/2014/main" id="{8A378EE7-16F8-4B3D-A6BC-B930A4035DBF}"/>
              </a:ext>
            </a:extLst>
          </p:cNvPr>
          <p:cNvSpPr txBox="1"/>
          <p:nvPr/>
        </p:nvSpPr>
        <p:spPr>
          <a:xfrm>
            <a:off x="574885" y="1320392"/>
            <a:ext cx="11064151" cy="646331"/>
          </a:xfrm>
          <a:prstGeom prst="rect">
            <a:avLst/>
          </a:prstGeom>
          <a:noFill/>
        </p:spPr>
        <p:txBody>
          <a:bodyPr wrap="square" rtlCol="0">
            <a:spAutoFit/>
          </a:bodyPr>
          <a:lstStyle/>
          <a:p>
            <a:pPr algn="just"/>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Buồn</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tênh</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buồn</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vì</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có</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cảm</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giác</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thiếu</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vắng</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một</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cái</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gì</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đó</a:t>
            </a:r>
            <a:r>
              <a:rPr lang="en-US" sz="3600" dirty="0">
                <a:solidFill>
                  <a:srgbClr val="0000FF"/>
                </a:solidFill>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DEDB8E76-C9B4-40CF-B1E3-4B1F325AF7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1737" y="2095367"/>
            <a:ext cx="5764696" cy="3921119"/>
          </a:xfrm>
          <a:prstGeom prst="rect">
            <a:avLst/>
          </a:prstGeom>
        </p:spPr>
      </p:pic>
    </p:spTree>
    <p:custDataLst>
      <p:tags r:id="rId1"/>
    </p:custDataLst>
    <p:extLst>
      <p:ext uri="{BB962C8B-B14F-4D97-AF65-F5344CB8AC3E}">
        <p14:creationId xmlns:p14="http://schemas.microsoft.com/office/powerpoint/2010/main" val="380722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r="25600" b="32444"/>
          <a:stretch/>
        </p:blipFill>
        <p:spPr>
          <a:xfrm>
            <a:off x="0" y="0"/>
            <a:ext cx="9070848" cy="4632960"/>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l="37200" t="4741"/>
          <a:stretch/>
        </p:blipFill>
        <p:spPr>
          <a:xfrm>
            <a:off x="4187925" y="325120"/>
            <a:ext cx="7656576" cy="6532880"/>
          </a:xfrm>
          <a:prstGeom prst="rect">
            <a:avLst/>
          </a:prstGeom>
        </p:spPr>
      </p:pic>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l="4267" t="5452" r="53867" b="6845"/>
          <a:stretch/>
        </p:blipFill>
        <p:spPr>
          <a:xfrm>
            <a:off x="335360" y="1028733"/>
            <a:ext cx="5104384" cy="6014720"/>
          </a:xfrm>
          <a:prstGeom prst="rect">
            <a:avLst/>
          </a:prstGeom>
        </p:spPr>
      </p:pic>
      <p:sp>
        <p:nvSpPr>
          <p:cNvPr id="8" name="TextBox 7"/>
          <p:cNvSpPr txBox="1"/>
          <p:nvPr/>
        </p:nvSpPr>
        <p:spPr>
          <a:xfrm>
            <a:off x="1421642" y="1987286"/>
            <a:ext cx="2598604" cy="1733680"/>
          </a:xfrm>
          <a:prstGeom prst="rect">
            <a:avLst/>
          </a:prstGeom>
          <a:noFill/>
        </p:spPr>
        <p:txBody>
          <a:bodyPr wrap="square" rtlCol="0">
            <a:spAutoFit/>
          </a:bodyPr>
          <a:lstStyle/>
          <a:p>
            <a:pPr algn="ctr"/>
            <a:r>
              <a:rPr lang="en-US" altLang="zh-CN" sz="5333" b="1" dirty="0" err="1">
                <a:solidFill>
                  <a:srgbClr val="7030A0"/>
                </a:solidFill>
                <a:latin typeface="Times New Roman" pitchFamily="18" charset="0"/>
                <a:ea typeface="方正粗圆_GBK" pitchFamily="65" charset="-122"/>
                <a:cs typeface="Times New Roman" pitchFamily="18" charset="0"/>
              </a:rPr>
              <a:t>Khởi</a:t>
            </a:r>
            <a:r>
              <a:rPr lang="en-US" altLang="zh-CN" sz="5333" b="1" dirty="0">
                <a:solidFill>
                  <a:srgbClr val="7030A0"/>
                </a:solidFill>
                <a:latin typeface="Times New Roman" pitchFamily="18" charset="0"/>
                <a:ea typeface="方正粗圆_GBK" pitchFamily="65" charset="-122"/>
                <a:cs typeface="Times New Roman" pitchFamily="18" charset="0"/>
              </a:rPr>
              <a:t> </a:t>
            </a:r>
            <a:r>
              <a:rPr lang="en-US" altLang="zh-CN" sz="5333" b="1" dirty="0" err="1">
                <a:solidFill>
                  <a:srgbClr val="7030A0"/>
                </a:solidFill>
                <a:latin typeface="Times New Roman" pitchFamily="18" charset="0"/>
                <a:ea typeface="方正粗圆_GBK" pitchFamily="65" charset="-122"/>
                <a:cs typeface="Times New Roman" pitchFamily="18" charset="0"/>
              </a:rPr>
              <a:t>động</a:t>
            </a:r>
            <a:endParaRPr lang="zh-CN" altLang="en-US" sz="5333" b="1" dirty="0">
              <a:solidFill>
                <a:srgbClr val="7030A0"/>
              </a:solidFill>
              <a:latin typeface="Times New Roman" pitchFamily="18" charset="0"/>
              <a:ea typeface="方正粗圆_GBK" pitchFamily="65" charset="-122"/>
              <a:cs typeface="Times New Roman" pitchFamily="18" charset="0"/>
            </a:endParaRPr>
          </a:p>
        </p:txBody>
      </p:sp>
      <p:sp>
        <p:nvSpPr>
          <p:cNvPr id="9" name="Title 1"/>
          <p:cNvSpPr txBox="1">
            <a:spLocks/>
          </p:cNvSpPr>
          <p:nvPr/>
        </p:nvSpPr>
        <p:spPr>
          <a:xfrm>
            <a:off x="5181600" y="4045991"/>
            <a:ext cx="6179405" cy="1853063"/>
          </a:xfrm>
          <a:prstGeom prst="rect">
            <a:avLst/>
          </a:prstGeom>
        </p:spPr>
        <p:style>
          <a:lnRef idx="2">
            <a:schemeClr val="dk1"/>
          </a:lnRef>
          <a:fillRef idx="1">
            <a:schemeClr val="lt1"/>
          </a:fillRef>
          <a:effectRef idx="0">
            <a:schemeClr val="dk1"/>
          </a:effectRef>
          <a:fontRef idx="minor">
            <a:schemeClr val="dk1"/>
          </a:fontRef>
        </p:style>
        <p:txBody>
          <a:bodyPr anchor="ctr">
            <a:normAutofit/>
          </a:bodyPr>
          <a:lstStyle/>
          <a:p>
            <a:pPr algn="ctr" defTabSz="1219170">
              <a:lnSpc>
                <a:spcPct val="90000"/>
              </a:lnSpc>
              <a:spcBef>
                <a:spcPct val="0"/>
              </a:spcBef>
              <a:defRPr/>
            </a:pPr>
            <a:r>
              <a:rPr lang="en-US" sz="4267" b="1" dirty="0" err="1">
                <a:solidFill>
                  <a:srgbClr val="FF0000"/>
                </a:solidFill>
                <a:latin typeface="Times New Roman" pitchFamily="18" charset="0"/>
                <a:cs typeface="Times New Roman" pitchFamily="18" charset="0"/>
              </a:rPr>
              <a:t>Đọc</a:t>
            </a:r>
            <a:r>
              <a:rPr lang="en-US" sz="4267" b="1" dirty="0">
                <a:solidFill>
                  <a:srgbClr val="FF0000"/>
                </a:solidFill>
                <a:latin typeface="Times New Roman" pitchFamily="18" charset="0"/>
                <a:cs typeface="Times New Roman" pitchFamily="18" charset="0"/>
              </a:rPr>
              <a:t> </a:t>
            </a:r>
            <a:r>
              <a:rPr lang="en-US" sz="4267" b="1" dirty="0" err="1">
                <a:solidFill>
                  <a:srgbClr val="FF0000"/>
                </a:solidFill>
                <a:latin typeface="Times New Roman" pitchFamily="18" charset="0"/>
                <a:cs typeface="Times New Roman" pitchFamily="18" charset="0"/>
              </a:rPr>
              <a:t>bài</a:t>
            </a:r>
            <a:r>
              <a:rPr lang="en-US" sz="4267" b="1" dirty="0">
                <a:solidFill>
                  <a:srgbClr val="FF0000"/>
                </a:solidFill>
                <a:latin typeface="Times New Roman" pitchFamily="18" charset="0"/>
                <a:cs typeface="Times New Roman" pitchFamily="18" charset="0"/>
              </a:rPr>
              <a:t> </a:t>
            </a:r>
            <a:r>
              <a:rPr lang="en-US" sz="4267" b="1" i="1" dirty="0" err="1">
                <a:solidFill>
                  <a:srgbClr val="FF0000"/>
                </a:solidFill>
                <a:latin typeface="Times New Roman" pitchFamily="18" charset="0"/>
                <a:cs typeface="Times New Roman" pitchFamily="18" charset="0"/>
              </a:rPr>
              <a:t>Chú</a:t>
            </a:r>
            <a:r>
              <a:rPr lang="en-US" sz="4267" b="1" i="1" dirty="0">
                <a:solidFill>
                  <a:srgbClr val="FF0000"/>
                </a:solidFill>
                <a:latin typeface="Times New Roman" pitchFamily="18" charset="0"/>
                <a:cs typeface="Times New Roman" pitchFamily="18" charset="0"/>
              </a:rPr>
              <a:t> </a:t>
            </a:r>
            <a:r>
              <a:rPr lang="en-US" sz="4267" b="1" i="1" dirty="0" err="1">
                <a:solidFill>
                  <a:srgbClr val="FF0000"/>
                </a:solidFill>
                <a:latin typeface="Times New Roman" pitchFamily="18" charset="0"/>
                <a:cs typeface="Times New Roman" pitchFamily="18" charset="0"/>
              </a:rPr>
              <a:t>Đất</a:t>
            </a:r>
            <a:r>
              <a:rPr lang="en-US" sz="4267" b="1" i="1" dirty="0">
                <a:solidFill>
                  <a:srgbClr val="FF0000"/>
                </a:solidFill>
                <a:latin typeface="Times New Roman" pitchFamily="18" charset="0"/>
                <a:cs typeface="Times New Roman" pitchFamily="18" charset="0"/>
              </a:rPr>
              <a:t> </a:t>
            </a:r>
            <a:r>
              <a:rPr lang="en-US" sz="4267" b="1" i="1" dirty="0" err="1">
                <a:solidFill>
                  <a:srgbClr val="FF0000"/>
                </a:solidFill>
                <a:latin typeface="Times New Roman" pitchFamily="18" charset="0"/>
                <a:cs typeface="Times New Roman" pitchFamily="18" charset="0"/>
              </a:rPr>
              <a:t>Nung</a:t>
            </a:r>
            <a:r>
              <a:rPr lang="en-US" sz="4267" b="1" dirty="0">
                <a:solidFill>
                  <a:srgbClr val="FF0000"/>
                </a:solidFill>
                <a:latin typeface="Times New Roman" pitchFamily="18" charset="0"/>
                <a:cs typeface="Times New Roman" pitchFamily="18" charset="0"/>
              </a:rPr>
              <a:t> </a:t>
            </a:r>
          </a:p>
          <a:p>
            <a:pPr algn="ctr" defTabSz="1219170">
              <a:lnSpc>
                <a:spcPct val="90000"/>
              </a:lnSpc>
              <a:spcBef>
                <a:spcPct val="0"/>
              </a:spcBef>
              <a:defRPr/>
            </a:pPr>
            <a:r>
              <a:rPr lang="en-US" sz="4267" b="1" dirty="0">
                <a:solidFill>
                  <a:srgbClr val="FF0000"/>
                </a:solidFill>
                <a:latin typeface="Times New Roman" pitchFamily="18" charset="0"/>
                <a:cs typeface="Times New Roman" pitchFamily="18" charset="0"/>
              </a:rPr>
              <a:t>(SGK/134)</a:t>
            </a:r>
            <a:endParaRPr lang="en-US" sz="3733"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4289376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37"/>
        <p:cNvGrpSpPr/>
        <p:nvPr/>
      </p:nvGrpSpPr>
      <p:grpSpPr>
        <a:xfrm>
          <a:off x="0" y="0"/>
          <a:ext cx="0" cy="0"/>
          <a:chOff x="0" y="0"/>
          <a:chExt cx="0" cy="0"/>
        </a:xfrm>
      </p:grpSpPr>
      <p:grpSp>
        <p:nvGrpSpPr>
          <p:cNvPr id="3719" name="Google Shape;3719;p39"/>
          <p:cNvGrpSpPr/>
          <p:nvPr/>
        </p:nvGrpSpPr>
        <p:grpSpPr>
          <a:xfrm>
            <a:off x="10599601" y="4569334"/>
            <a:ext cx="450859" cy="512300"/>
            <a:chOff x="1463726" y="289374"/>
            <a:chExt cx="338144" cy="384225"/>
          </a:xfrm>
        </p:grpSpPr>
        <p:sp>
          <p:nvSpPr>
            <p:cNvPr id="3720" name="Google Shape;3720;p39"/>
            <p:cNvSpPr/>
            <p:nvPr/>
          </p:nvSpPr>
          <p:spPr>
            <a:xfrm rot="4905228" flipH="1">
              <a:off x="1515392" y="395830"/>
              <a:ext cx="273098" cy="249482"/>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21" name="Google Shape;3721;p39"/>
            <p:cNvSpPr/>
            <p:nvPr/>
          </p:nvSpPr>
          <p:spPr>
            <a:xfrm rot="4905228" flipH="1">
              <a:off x="1453132" y="341615"/>
              <a:ext cx="346970" cy="27890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722" name="Google Shape;3722;p39"/>
            <p:cNvSpPr/>
            <p:nvPr/>
          </p:nvSpPr>
          <p:spPr>
            <a:xfrm rot="4905228" flipH="1">
              <a:off x="1603054" y="464739"/>
              <a:ext cx="177228" cy="197021"/>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23" name="Google Shape;3723;p39"/>
            <p:cNvSpPr/>
            <p:nvPr/>
          </p:nvSpPr>
          <p:spPr>
            <a:xfrm rot="4905228" flipH="1">
              <a:off x="1516393" y="393111"/>
              <a:ext cx="270235" cy="252151"/>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121900" tIns="121900" rIns="121900" bIns="121900" anchor="ctr" anchorCtr="0">
              <a:noAutofit/>
            </a:bodyPr>
            <a:lstStyle/>
            <a:p>
              <a:endParaRPr sz="2400"/>
            </a:p>
          </p:txBody>
        </p:sp>
      </p:grpSp>
      <p:sp>
        <p:nvSpPr>
          <p:cNvPr id="3727" name="Google Shape;3727;p39"/>
          <p:cNvSpPr/>
          <p:nvPr/>
        </p:nvSpPr>
        <p:spPr>
          <a:xfrm rot="5400000">
            <a:off x="11641100" y="955100"/>
            <a:ext cx="380400" cy="5264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29" name="Google Shape;3729;p39"/>
          <p:cNvSpPr/>
          <p:nvPr/>
        </p:nvSpPr>
        <p:spPr>
          <a:xfrm rot="5400000">
            <a:off x="11641100" y="1641967"/>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1" name="Google Shape;3731;p39"/>
          <p:cNvSpPr/>
          <p:nvPr/>
        </p:nvSpPr>
        <p:spPr>
          <a:xfrm rot="5400000">
            <a:off x="11641100" y="2328833"/>
            <a:ext cx="380400" cy="5264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3" name="Google Shape;3733;p39"/>
          <p:cNvSpPr/>
          <p:nvPr/>
        </p:nvSpPr>
        <p:spPr>
          <a:xfrm rot="5400000">
            <a:off x="11641100" y="3015700"/>
            <a:ext cx="380400" cy="5264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5" name="Google Shape;3735;p39"/>
          <p:cNvSpPr/>
          <p:nvPr/>
        </p:nvSpPr>
        <p:spPr>
          <a:xfrm rot="5400000">
            <a:off x="11641100" y="3702567"/>
            <a:ext cx="380400" cy="5264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7" name="Google Shape;3737;p39"/>
          <p:cNvSpPr/>
          <p:nvPr/>
        </p:nvSpPr>
        <p:spPr>
          <a:xfrm rot="5400000">
            <a:off x="11641100" y="4389433"/>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42" name="Google Shape;3742;p39">
            <a:hlinkClick r:id="" action="ppaction://noaction"/>
          </p:cNvPr>
          <p:cNvSpPr/>
          <p:nvPr/>
        </p:nvSpPr>
        <p:spPr>
          <a:xfrm>
            <a:off x="11639036" y="5461700"/>
            <a:ext cx="334601" cy="304728"/>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 name="TextBox 1">
            <a:extLst>
              <a:ext uri="{FF2B5EF4-FFF2-40B4-BE49-F238E27FC236}">
                <a16:creationId xmlns:a16="http://schemas.microsoft.com/office/drawing/2014/main" id="{610EA29A-122C-4A92-8532-6C7AD8903CE5}"/>
              </a:ext>
            </a:extLst>
          </p:cNvPr>
          <p:cNvSpPr txBox="1"/>
          <p:nvPr/>
        </p:nvSpPr>
        <p:spPr>
          <a:xfrm>
            <a:off x="554967" y="714884"/>
            <a:ext cx="10850737" cy="5508431"/>
          </a:xfrm>
          <a:prstGeom prst="rect">
            <a:avLst/>
          </a:prstGeom>
          <a:noFill/>
        </p:spPr>
        <p:txBody>
          <a:bodyPr wrap="square" rtlCol="0">
            <a:spAutoFit/>
          </a:bodyPr>
          <a:lstStyle/>
          <a:p>
            <a:pPr algn="ctr"/>
            <a:r>
              <a:rPr lang="en-US" sz="2933" b="1" dirty="0">
                <a:solidFill>
                  <a:srgbClr val="000000"/>
                </a:solidFill>
                <a:latin typeface="Times New Roman" panose="02020603050405020304" pitchFamily="18" charset="0"/>
                <a:cs typeface="Times New Roman" panose="02020603050405020304" pitchFamily="18" charset="0"/>
              </a:rPr>
              <a:t>         </a:t>
            </a:r>
            <a:r>
              <a:rPr lang="vi-VN" sz="2933" b="1" dirty="0">
                <a:solidFill>
                  <a:srgbClr val="FF0000"/>
                </a:solidFill>
                <a:latin typeface="Times New Roman" panose="02020603050405020304" pitchFamily="18" charset="0"/>
                <a:cs typeface="Times New Roman" panose="02020603050405020304" pitchFamily="18" charset="0"/>
              </a:rPr>
              <a:t>Chú Đất Nun</a:t>
            </a:r>
            <a:r>
              <a:rPr lang="en-US" sz="2933" b="1" dirty="0">
                <a:solidFill>
                  <a:srgbClr val="FF0000"/>
                </a:solidFill>
                <a:latin typeface="Times New Roman" panose="02020603050405020304" pitchFamily="18" charset="0"/>
                <a:cs typeface="Times New Roman" panose="02020603050405020304" pitchFamily="18" charset="0"/>
              </a:rPr>
              <a:t>g </a:t>
            </a:r>
            <a:r>
              <a:rPr lang="vi-VN" sz="2933" b="1" dirty="0">
                <a:solidFill>
                  <a:srgbClr val="FF0000"/>
                </a:solidFill>
                <a:latin typeface="Times New Roman" panose="02020603050405020304" pitchFamily="18" charset="0"/>
                <a:cs typeface="Times New Roman" panose="02020603050405020304" pitchFamily="18" charset="0"/>
              </a:rPr>
              <a:t>(tiếp theo)</a:t>
            </a:r>
            <a:r>
              <a:rPr lang="en-US" sz="2933" b="1" dirty="0">
                <a:solidFill>
                  <a:srgbClr val="FF0000"/>
                </a:solidFill>
                <a:latin typeface="Times New Roman" panose="02020603050405020304" pitchFamily="18" charset="0"/>
                <a:cs typeface="Times New Roman" panose="02020603050405020304" pitchFamily="18" charset="0"/>
              </a:rPr>
              <a:t>              </a:t>
            </a:r>
          </a:p>
          <a:p>
            <a:pPr algn="just"/>
            <a:r>
              <a:rPr lang="vi-VN" sz="2933" dirty="0">
                <a:solidFill>
                  <a:srgbClr val="000000"/>
                </a:solidFill>
                <a:latin typeface="Times New Roman" panose="02020603050405020304" pitchFamily="18" charset="0"/>
                <a:cs typeface="Times New Roman" panose="02020603050405020304" pitchFamily="18" charset="0"/>
              </a:rPr>
              <a:t>   </a:t>
            </a:r>
            <a:r>
              <a:rPr lang="vi-VN" sz="2933" dirty="0">
                <a:latin typeface="Times New Roman" panose="02020603050405020304" pitchFamily="18" charset="0"/>
                <a:cs typeface="Times New Roman" panose="02020603050405020304" pitchFamily="18" charset="0"/>
              </a:rPr>
              <a:t>Hai người bột trong lọ buồn tênh. Bỗng một đêm, có con chuột cạy nắp lọ, tha nàng công chúa và cái lầu đi mất. Chàng kị sĩ sợ quá, thúc ngựa chạy vọt ra, chạy đến miệng cống. Một con chuột già phục sẵn. Nó bảo chàng để ngựa lại, xuống thuyền vào cống tìm công chúa.</a:t>
            </a:r>
            <a:r>
              <a:rPr lang="vi-VN" sz="2933" dirty="0">
                <a:solidFill>
                  <a:srgbClr val="000000"/>
                </a:solidFill>
                <a:latin typeface="Times New Roman" panose="02020603050405020304" pitchFamily="18" charset="0"/>
                <a:cs typeface="Times New Roman" panose="02020603050405020304" pitchFamily="18" charset="0"/>
              </a:rPr>
              <a:t> </a:t>
            </a:r>
            <a:r>
              <a:rPr lang="vi-VN" sz="2933" dirty="0">
                <a:solidFill>
                  <a:srgbClr val="3B0BE9"/>
                </a:solidFill>
                <a:latin typeface="Times New Roman" panose="02020603050405020304" pitchFamily="18" charset="0"/>
                <a:cs typeface="Times New Roman" panose="02020603050405020304" pitchFamily="18" charset="0"/>
              </a:rPr>
              <a:t>Gặp công chúa trong cái hang tối, chàng hỏi:</a:t>
            </a:r>
          </a:p>
          <a:p>
            <a:pPr algn="just"/>
            <a:r>
              <a:rPr lang="vi-VN" sz="2933" dirty="0">
                <a:solidFill>
                  <a:srgbClr val="3B0BE9"/>
                </a:solidFill>
                <a:latin typeface="Times New Roman" panose="02020603050405020304" pitchFamily="18" charset="0"/>
                <a:cs typeface="Times New Roman" panose="02020603050405020304" pitchFamily="18" charset="0"/>
              </a:rPr>
              <a:t>- Kẻ nào đã bắt nàng tới đây?</a:t>
            </a:r>
          </a:p>
          <a:p>
            <a:pPr algn="just"/>
            <a:r>
              <a:rPr lang="vi-VN" sz="2933" dirty="0">
                <a:solidFill>
                  <a:srgbClr val="3B0BE9"/>
                </a:solidFill>
                <a:latin typeface="Times New Roman" panose="02020603050405020304" pitchFamily="18" charset="0"/>
                <a:cs typeface="Times New Roman" panose="02020603050405020304" pitchFamily="18" charset="0"/>
              </a:rPr>
              <a:t>- Chuột.</a:t>
            </a:r>
          </a:p>
          <a:p>
            <a:pPr algn="just"/>
            <a:r>
              <a:rPr lang="vi-VN" sz="2933" dirty="0">
                <a:solidFill>
                  <a:srgbClr val="3B0BE9"/>
                </a:solidFill>
                <a:latin typeface="Times New Roman" panose="02020603050405020304" pitchFamily="18" charset="0"/>
                <a:cs typeface="Times New Roman" panose="02020603050405020304" pitchFamily="18" charset="0"/>
              </a:rPr>
              <a:t>- Lầu son của nàng đâu?</a:t>
            </a:r>
          </a:p>
          <a:p>
            <a:pPr algn="just"/>
            <a:r>
              <a:rPr lang="vi-VN" sz="2933" dirty="0">
                <a:solidFill>
                  <a:srgbClr val="3B0BE9"/>
                </a:solidFill>
                <a:latin typeface="Times New Roman" panose="02020603050405020304" pitchFamily="18" charset="0"/>
                <a:cs typeface="Times New Roman" panose="02020603050405020304" pitchFamily="18" charset="0"/>
              </a:rPr>
              <a:t>- Chuột ăn rồi!</a:t>
            </a:r>
          </a:p>
          <a:p>
            <a:pPr algn="just"/>
            <a:r>
              <a:rPr lang="vi-VN" sz="2933" dirty="0">
                <a:solidFill>
                  <a:srgbClr val="3B0BE9"/>
                </a:solidFill>
                <a:latin typeface="Times New Roman" panose="02020603050405020304" pitchFamily="18" charset="0"/>
                <a:cs typeface="Times New Roman" panose="02020603050405020304" pitchFamily="18" charset="0"/>
              </a:rPr>
              <a:t>   Chàng kị sĩ hoảng hốt, biết mình bị lừa, vội dìu công chúa chạy trốn.</a:t>
            </a:r>
          </a:p>
          <a:p>
            <a:pPr algn="just"/>
            <a:r>
              <a:rPr lang="vi-VN" sz="2933" dirty="0">
                <a:solidFill>
                  <a:srgbClr val="000000"/>
                </a:solidFill>
                <a:latin typeface="Times New Roman" panose="02020603050405020304" pitchFamily="18" charset="0"/>
                <a:cs typeface="Times New Roman" panose="02020603050405020304" pitchFamily="18" charset="0"/>
              </a:rPr>
              <a:t>      </a:t>
            </a:r>
          </a:p>
        </p:txBody>
      </p:sp>
      <p:cxnSp>
        <p:nvCxnSpPr>
          <p:cNvPr id="16" name="Straight Connector 15"/>
          <p:cNvCxnSpPr/>
          <p:nvPr/>
        </p:nvCxnSpPr>
        <p:spPr>
          <a:xfrm>
            <a:off x="2756079" y="5654777"/>
            <a:ext cx="13825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97758" y="1650572"/>
            <a:ext cx="13825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6910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37"/>
        <p:cNvGrpSpPr/>
        <p:nvPr/>
      </p:nvGrpSpPr>
      <p:grpSpPr>
        <a:xfrm>
          <a:off x="0" y="0"/>
          <a:ext cx="0" cy="0"/>
          <a:chOff x="0" y="0"/>
          <a:chExt cx="0" cy="0"/>
        </a:xfrm>
      </p:grpSpPr>
      <p:sp>
        <p:nvSpPr>
          <p:cNvPr id="3727" name="Google Shape;3727;p39"/>
          <p:cNvSpPr/>
          <p:nvPr/>
        </p:nvSpPr>
        <p:spPr>
          <a:xfrm rot="5400000">
            <a:off x="11641100" y="955100"/>
            <a:ext cx="380400" cy="5264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28" name="Google Shape;3728;p39">
            <a:hlinkClick r:id="rId4" action="ppaction://hlinksldjump"/>
          </p:cNvPr>
          <p:cNvSpPr txBox="1"/>
          <p:nvPr/>
        </p:nvSpPr>
        <p:spPr>
          <a:xfrm>
            <a:off x="11594767" y="835567"/>
            <a:ext cx="526400" cy="738800"/>
          </a:xfrm>
          <a:prstGeom prst="rect">
            <a:avLst/>
          </a:prstGeom>
          <a:noFill/>
          <a:ln>
            <a:noFill/>
          </a:ln>
        </p:spPr>
        <p:txBody>
          <a:bodyPr spcFirstLastPara="1" wrap="square" lIns="121900" tIns="121900" rIns="121900" bIns="121900" anchor="t" anchorCtr="0">
            <a:noAutofit/>
          </a:bodyPr>
          <a:lstStyle/>
          <a:p>
            <a:r>
              <a:rPr lang="en" sz="3200">
                <a:solidFill>
                  <a:srgbClr val="FFFFFF"/>
                </a:solidFill>
                <a:uFill>
                  <a:noFill/>
                </a:uFill>
                <a:latin typeface="Grand Hotel"/>
                <a:ea typeface="Grand Hotel"/>
                <a:cs typeface="Grand Hotel"/>
                <a:sym typeface="Grand Hotel"/>
                <a:hlinkClick r:id="rId4" action="ppaction://hlinksldjump">
                  <a:extLst>
                    <a:ext uri="{A12FA001-AC4F-418D-AE19-62706E023703}">
                      <ahyp:hlinkClr xmlns:ahyp="http://schemas.microsoft.com/office/drawing/2018/hyperlinkcolor" val="tx"/>
                    </a:ext>
                  </a:extLst>
                </a:hlinkClick>
              </a:rPr>
              <a:t>1</a:t>
            </a:r>
            <a:endParaRPr sz="3200">
              <a:solidFill>
                <a:srgbClr val="FFFFFF"/>
              </a:solidFill>
              <a:latin typeface="Grand Hotel"/>
              <a:ea typeface="Grand Hotel"/>
              <a:cs typeface="Grand Hotel"/>
              <a:sym typeface="Grand Hotel"/>
            </a:endParaRPr>
          </a:p>
        </p:txBody>
      </p:sp>
      <p:sp>
        <p:nvSpPr>
          <p:cNvPr id="3729" name="Google Shape;3729;p39"/>
          <p:cNvSpPr/>
          <p:nvPr/>
        </p:nvSpPr>
        <p:spPr>
          <a:xfrm rot="5400000">
            <a:off x="11641100" y="1641967"/>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1" name="Google Shape;3731;p39"/>
          <p:cNvSpPr/>
          <p:nvPr/>
        </p:nvSpPr>
        <p:spPr>
          <a:xfrm rot="5400000">
            <a:off x="11641100" y="2328833"/>
            <a:ext cx="380400" cy="5264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3" name="Google Shape;3733;p39"/>
          <p:cNvSpPr/>
          <p:nvPr/>
        </p:nvSpPr>
        <p:spPr>
          <a:xfrm rot="5400000">
            <a:off x="11641100" y="3015700"/>
            <a:ext cx="380400" cy="5264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5" name="Google Shape;3735;p39"/>
          <p:cNvSpPr/>
          <p:nvPr/>
        </p:nvSpPr>
        <p:spPr>
          <a:xfrm rot="5400000">
            <a:off x="11641100" y="3702567"/>
            <a:ext cx="380400" cy="5264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7" name="Google Shape;3737;p39"/>
          <p:cNvSpPr/>
          <p:nvPr/>
        </p:nvSpPr>
        <p:spPr>
          <a:xfrm rot="5400000">
            <a:off x="11641100" y="4389433"/>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42" name="Google Shape;3742;p39">
            <a:hlinkClick r:id="" action="ppaction://noaction"/>
          </p:cNvPr>
          <p:cNvSpPr/>
          <p:nvPr/>
        </p:nvSpPr>
        <p:spPr>
          <a:xfrm>
            <a:off x="11639036" y="5461700"/>
            <a:ext cx="334601" cy="304728"/>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 name="TextBox 1">
            <a:extLst>
              <a:ext uri="{FF2B5EF4-FFF2-40B4-BE49-F238E27FC236}">
                <a16:creationId xmlns:a16="http://schemas.microsoft.com/office/drawing/2014/main" id="{0CE82BA2-AE2F-4BE4-8204-1360060770DC}"/>
              </a:ext>
            </a:extLst>
          </p:cNvPr>
          <p:cNvSpPr txBox="1"/>
          <p:nvPr/>
        </p:nvSpPr>
        <p:spPr>
          <a:xfrm>
            <a:off x="4151479" y="615531"/>
            <a:ext cx="4341519"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Giải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nghĩa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từ</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90" name="TextBox 89">
            <a:extLst>
              <a:ext uri="{FF2B5EF4-FFF2-40B4-BE49-F238E27FC236}">
                <a16:creationId xmlns:a16="http://schemas.microsoft.com/office/drawing/2014/main" id="{76F5CD8D-AC31-42AB-B908-46898FA24C59}"/>
              </a:ext>
            </a:extLst>
          </p:cNvPr>
          <p:cNvSpPr txBox="1"/>
          <p:nvPr/>
        </p:nvSpPr>
        <p:spPr>
          <a:xfrm>
            <a:off x="694153" y="1408500"/>
            <a:ext cx="10570195" cy="646331"/>
          </a:xfrm>
          <a:prstGeom prst="rect">
            <a:avLst/>
          </a:prstGeom>
          <a:noFill/>
        </p:spPr>
        <p:txBody>
          <a:bodyPr wrap="square" rtlCol="0">
            <a:spAutoFit/>
          </a:bodyPr>
          <a:lstStyle/>
          <a:p>
            <a:pPr algn="just"/>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Hoảng</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hốt</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đột</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ngột</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mất</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tự</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chủ</a:t>
            </a:r>
            <a:r>
              <a:rPr lang="en-US" sz="3600" dirty="0">
                <a:solidFill>
                  <a:srgbClr val="0000FF"/>
                </a:solidFill>
                <a:latin typeface="Times New Roman" panose="02020603050405020304" pitchFamily="18" charset="0"/>
                <a:cs typeface="Times New Roman" panose="02020603050405020304" pitchFamily="18" charset="0"/>
              </a:rPr>
              <a:t> do </a:t>
            </a:r>
            <a:r>
              <a:rPr lang="en-US" sz="3600" dirty="0" err="1">
                <a:solidFill>
                  <a:srgbClr val="0000FF"/>
                </a:solidFill>
                <a:latin typeface="Times New Roman" panose="02020603050405020304" pitchFamily="18" charset="0"/>
                <a:cs typeface="Times New Roman" panose="02020603050405020304" pitchFamily="18" charset="0"/>
              </a:rPr>
              <a:t>bị</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đe</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doạ</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bất</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ngờ</a:t>
            </a:r>
            <a:r>
              <a:rPr lang="en-US" sz="3600" dirty="0">
                <a:solidFill>
                  <a:srgbClr val="0000FF"/>
                </a:solidFill>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BDFD5B55-2691-4FCA-B9D5-86A785E5D3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7094" y="2073911"/>
            <a:ext cx="7275443" cy="4164111"/>
          </a:xfrm>
          <a:prstGeom prst="rect">
            <a:avLst/>
          </a:prstGeom>
        </p:spPr>
      </p:pic>
    </p:spTree>
    <p:custDataLst>
      <p:tags r:id="rId1"/>
    </p:custDataLst>
    <p:extLst>
      <p:ext uri="{BB962C8B-B14F-4D97-AF65-F5344CB8AC3E}">
        <p14:creationId xmlns:p14="http://schemas.microsoft.com/office/powerpoint/2010/main" val="419191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37"/>
        <p:cNvGrpSpPr/>
        <p:nvPr/>
      </p:nvGrpSpPr>
      <p:grpSpPr>
        <a:xfrm>
          <a:off x="0" y="0"/>
          <a:ext cx="0" cy="0"/>
          <a:chOff x="0" y="0"/>
          <a:chExt cx="0" cy="0"/>
        </a:xfrm>
      </p:grpSpPr>
      <p:grpSp>
        <p:nvGrpSpPr>
          <p:cNvPr id="3719" name="Google Shape;3719;p39"/>
          <p:cNvGrpSpPr/>
          <p:nvPr/>
        </p:nvGrpSpPr>
        <p:grpSpPr>
          <a:xfrm>
            <a:off x="10599601" y="4569334"/>
            <a:ext cx="450859" cy="512300"/>
            <a:chOff x="1463726" y="289374"/>
            <a:chExt cx="338144" cy="384225"/>
          </a:xfrm>
        </p:grpSpPr>
        <p:sp>
          <p:nvSpPr>
            <p:cNvPr id="3720" name="Google Shape;3720;p39"/>
            <p:cNvSpPr/>
            <p:nvPr/>
          </p:nvSpPr>
          <p:spPr>
            <a:xfrm rot="4905228" flipH="1">
              <a:off x="1515392" y="395830"/>
              <a:ext cx="273098" cy="249482"/>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21" name="Google Shape;3721;p39"/>
            <p:cNvSpPr/>
            <p:nvPr/>
          </p:nvSpPr>
          <p:spPr>
            <a:xfrm rot="4905228" flipH="1">
              <a:off x="1453132" y="341615"/>
              <a:ext cx="346970" cy="27890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722" name="Google Shape;3722;p39"/>
            <p:cNvSpPr/>
            <p:nvPr/>
          </p:nvSpPr>
          <p:spPr>
            <a:xfrm rot="4905228" flipH="1">
              <a:off x="1603054" y="464739"/>
              <a:ext cx="177228" cy="197021"/>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23" name="Google Shape;3723;p39"/>
            <p:cNvSpPr/>
            <p:nvPr/>
          </p:nvSpPr>
          <p:spPr>
            <a:xfrm rot="4905228" flipH="1">
              <a:off x="1516393" y="393111"/>
              <a:ext cx="270235" cy="252151"/>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121900" tIns="121900" rIns="121900" bIns="121900" anchor="ctr" anchorCtr="0">
              <a:noAutofit/>
            </a:bodyPr>
            <a:lstStyle/>
            <a:p>
              <a:endParaRPr sz="2400"/>
            </a:p>
          </p:txBody>
        </p:sp>
      </p:grpSp>
      <p:sp>
        <p:nvSpPr>
          <p:cNvPr id="3727" name="Google Shape;3727;p39"/>
          <p:cNvSpPr/>
          <p:nvPr/>
        </p:nvSpPr>
        <p:spPr>
          <a:xfrm rot="5400000">
            <a:off x="11641100" y="955100"/>
            <a:ext cx="380400" cy="5264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28" name="Google Shape;3728;p39">
            <a:hlinkClick r:id="rId4" action="ppaction://hlinksldjump"/>
          </p:cNvPr>
          <p:cNvSpPr txBox="1"/>
          <p:nvPr/>
        </p:nvSpPr>
        <p:spPr>
          <a:xfrm>
            <a:off x="11594767" y="835567"/>
            <a:ext cx="526400" cy="738800"/>
          </a:xfrm>
          <a:prstGeom prst="rect">
            <a:avLst/>
          </a:prstGeom>
          <a:noFill/>
          <a:ln>
            <a:noFill/>
          </a:ln>
        </p:spPr>
        <p:txBody>
          <a:bodyPr spcFirstLastPara="1" wrap="square" lIns="121900" tIns="121900" rIns="121900" bIns="121900" anchor="t" anchorCtr="0">
            <a:noAutofit/>
          </a:bodyPr>
          <a:lstStyle/>
          <a:p>
            <a:r>
              <a:rPr lang="en" sz="3200">
                <a:solidFill>
                  <a:srgbClr val="FFFFFF"/>
                </a:solidFill>
                <a:uFill>
                  <a:noFill/>
                </a:uFill>
                <a:latin typeface="Grand Hotel"/>
                <a:ea typeface="Grand Hotel"/>
                <a:cs typeface="Grand Hotel"/>
                <a:sym typeface="Grand Hotel"/>
                <a:hlinkClick r:id="rId4" action="ppaction://hlinksldjump">
                  <a:extLst>
                    <a:ext uri="{A12FA001-AC4F-418D-AE19-62706E023703}">
                      <ahyp:hlinkClr xmlns:ahyp="http://schemas.microsoft.com/office/drawing/2018/hyperlinkcolor" val="tx"/>
                    </a:ext>
                  </a:extLst>
                </a:hlinkClick>
              </a:rPr>
              <a:t>1</a:t>
            </a:r>
            <a:endParaRPr sz="3200">
              <a:solidFill>
                <a:srgbClr val="FFFFFF"/>
              </a:solidFill>
              <a:latin typeface="Grand Hotel"/>
              <a:ea typeface="Grand Hotel"/>
              <a:cs typeface="Grand Hotel"/>
              <a:sym typeface="Grand Hotel"/>
            </a:endParaRPr>
          </a:p>
        </p:txBody>
      </p:sp>
      <p:sp>
        <p:nvSpPr>
          <p:cNvPr id="3729" name="Google Shape;3729;p39"/>
          <p:cNvSpPr/>
          <p:nvPr/>
        </p:nvSpPr>
        <p:spPr>
          <a:xfrm rot="5400000">
            <a:off x="11641100" y="1641967"/>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1" name="Google Shape;3731;p39"/>
          <p:cNvSpPr/>
          <p:nvPr/>
        </p:nvSpPr>
        <p:spPr>
          <a:xfrm rot="5400000">
            <a:off x="11641100" y="2328833"/>
            <a:ext cx="380400" cy="5264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3" name="Google Shape;3733;p39"/>
          <p:cNvSpPr/>
          <p:nvPr/>
        </p:nvSpPr>
        <p:spPr>
          <a:xfrm rot="5400000">
            <a:off x="11641100" y="3015700"/>
            <a:ext cx="380400" cy="5264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5" name="Google Shape;3735;p39"/>
          <p:cNvSpPr/>
          <p:nvPr/>
        </p:nvSpPr>
        <p:spPr>
          <a:xfrm rot="5400000">
            <a:off x="11641100" y="3702567"/>
            <a:ext cx="380400" cy="5264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7" name="Google Shape;3737;p39"/>
          <p:cNvSpPr/>
          <p:nvPr/>
        </p:nvSpPr>
        <p:spPr>
          <a:xfrm rot="5400000">
            <a:off x="11641100" y="4389433"/>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42" name="Google Shape;3742;p39">
            <a:hlinkClick r:id="" action="ppaction://noaction"/>
          </p:cNvPr>
          <p:cNvSpPr/>
          <p:nvPr/>
        </p:nvSpPr>
        <p:spPr>
          <a:xfrm>
            <a:off x="11639036" y="5461700"/>
            <a:ext cx="334601" cy="304728"/>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pic>
        <p:nvPicPr>
          <p:cNvPr id="3" name="Picture 2">
            <a:extLst>
              <a:ext uri="{FF2B5EF4-FFF2-40B4-BE49-F238E27FC236}">
                <a16:creationId xmlns:a16="http://schemas.microsoft.com/office/drawing/2014/main" id="{732904BE-4D12-4EBA-BC13-CA872D3AAE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20109" y="4908664"/>
            <a:ext cx="2218927" cy="1596597"/>
          </a:xfrm>
          <a:prstGeom prst="rect">
            <a:avLst/>
          </a:prstGeom>
        </p:spPr>
      </p:pic>
      <p:sp>
        <p:nvSpPr>
          <p:cNvPr id="2" name="TextBox 1">
            <a:extLst>
              <a:ext uri="{FF2B5EF4-FFF2-40B4-BE49-F238E27FC236}">
                <a16:creationId xmlns:a16="http://schemas.microsoft.com/office/drawing/2014/main" id="{610EA29A-122C-4A92-8532-6C7AD8903CE5}"/>
              </a:ext>
            </a:extLst>
          </p:cNvPr>
          <p:cNvSpPr txBox="1"/>
          <p:nvPr/>
        </p:nvSpPr>
        <p:spPr>
          <a:xfrm>
            <a:off x="607975" y="408012"/>
            <a:ext cx="10775972" cy="6041975"/>
          </a:xfrm>
          <a:prstGeom prst="rect">
            <a:avLst/>
          </a:prstGeom>
          <a:noFill/>
        </p:spPr>
        <p:txBody>
          <a:bodyPr wrap="square" rtlCol="0">
            <a:spAutoFit/>
          </a:bodyPr>
          <a:lstStyle/>
          <a:p>
            <a:pPr algn="just"/>
            <a:r>
              <a:rPr lang="vi-VN" sz="2933" dirty="0">
                <a:solidFill>
                  <a:srgbClr val="000000"/>
                </a:solidFill>
                <a:latin typeface="Times New Roman" panose="02020603050405020304" pitchFamily="18" charset="0"/>
                <a:cs typeface="Times New Roman" panose="02020603050405020304" pitchFamily="18" charset="0"/>
              </a:rPr>
              <a:t> </a:t>
            </a:r>
            <a:r>
              <a:rPr lang="en-US" sz="2933" dirty="0">
                <a:solidFill>
                  <a:srgbClr val="000000"/>
                </a:solidFill>
                <a:latin typeface="Times New Roman" panose="02020603050405020304" pitchFamily="18" charset="0"/>
                <a:cs typeface="Times New Roman" panose="02020603050405020304" pitchFamily="18" charset="0"/>
              </a:rPr>
              <a:t>  </a:t>
            </a:r>
            <a:r>
              <a:rPr lang="vi-VN" sz="3200" dirty="0">
                <a:solidFill>
                  <a:srgbClr val="7030A0"/>
                </a:solidFill>
                <a:latin typeface="Times New Roman" panose="02020603050405020304" pitchFamily="18" charset="0"/>
                <a:cs typeface="Times New Roman" panose="02020603050405020304" pitchFamily="18" charset="0"/>
              </a:rPr>
              <a:t>Chiếc thuyền mảnh trôi qua cống ra con ngòi. Gặp nước xoáy, thuyền lật, cả hai bị ngấm nước, nhũn cả chân tay.</a:t>
            </a:r>
            <a:endParaRPr lang="en-US" sz="2933" dirty="0">
              <a:solidFill>
                <a:srgbClr val="7030A0"/>
              </a:solidFill>
              <a:latin typeface="Times New Roman" panose="02020603050405020304" pitchFamily="18" charset="0"/>
              <a:cs typeface="Times New Roman" panose="02020603050405020304" pitchFamily="18" charset="0"/>
            </a:endParaRPr>
          </a:p>
          <a:p>
            <a:pPr algn="just"/>
            <a:r>
              <a:rPr lang="en-US" sz="2933" dirty="0">
                <a:solidFill>
                  <a:srgbClr val="7030A0"/>
                </a:solidFill>
                <a:latin typeface="Times New Roman" panose="02020603050405020304" pitchFamily="18" charset="0"/>
                <a:cs typeface="Times New Roman" panose="02020603050405020304" pitchFamily="18" charset="0"/>
              </a:rPr>
              <a:t>     </a:t>
            </a:r>
            <a:r>
              <a:rPr lang="vi-VN" sz="2933" dirty="0">
                <a:solidFill>
                  <a:srgbClr val="7030A0"/>
                </a:solidFill>
                <a:latin typeface="Times New Roman" panose="02020603050405020304" pitchFamily="18" charset="0"/>
                <a:cs typeface="Times New Roman" panose="02020603050405020304" pitchFamily="18" charset="0"/>
              </a:rPr>
              <a:t>Lúc ấy, Đất Nung đang đi dọc bờ con ngòi. Thấy hai người bị nạn, chú liền nhảy xuống, vớt lên bờ phơi nắng cho se bột lại.</a:t>
            </a:r>
          </a:p>
          <a:p>
            <a:pPr algn="just"/>
            <a:r>
              <a:rPr lang="vi-VN" sz="2933" dirty="0">
                <a:solidFill>
                  <a:srgbClr val="000000"/>
                </a:solidFill>
                <a:latin typeface="Times New Roman" panose="02020603050405020304" pitchFamily="18" charset="0"/>
                <a:cs typeface="Times New Roman" panose="02020603050405020304" pitchFamily="18" charset="0"/>
              </a:rPr>
              <a:t>  </a:t>
            </a:r>
            <a:r>
              <a:rPr lang="en-US" sz="2933" dirty="0">
                <a:solidFill>
                  <a:srgbClr val="000000"/>
                </a:solidFill>
                <a:latin typeface="Times New Roman" panose="02020603050405020304" pitchFamily="18" charset="0"/>
                <a:cs typeface="Times New Roman" panose="02020603050405020304" pitchFamily="18" charset="0"/>
              </a:rPr>
              <a:t>   </a:t>
            </a:r>
            <a:r>
              <a:rPr lang="vi-VN" sz="2933" dirty="0">
                <a:solidFill>
                  <a:srgbClr val="000000"/>
                </a:solidFill>
                <a:latin typeface="Times New Roman" panose="02020603050405020304" pitchFamily="18" charset="0"/>
                <a:cs typeface="Times New Roman" panose="02020603050405020304" pitchFamily="18" charset="0"/>
              </a:rPr>
              <a:t>Hai người bột tỉnh dần, nhận ra bạn cũ thì lạ quá, kêu lên:</a:t>
            </a:r>
          </a:p>
          <a:p>
            <a:pPr algn="just"/>
            <a:r>
              <a:rPr lang="en-US" sz="2933" dirty="0">
                <a:solidFill>
                  <a:srgbClr val="000000"/>
                </a:solidFill>
                <a:latin typeface="Times New Roman" panose="02020603050405020304" pitchFamily="18" charset="0"/>
                <a:cs typeface="Times New Roman" panose="02020603050405020304" pitchFamily="18" charset="0"/>
              </a:rPr>
              <a:t>     </a:t>
            </a:r>
            <a:r>
              <a:rPr lang="vi-VN" sz="2933" dirty="0">
                <a:solidFill>
                  <a:srgbClr val="000000"/>
                </a:solidFill>
                <a:latin typeface="Times New Roman" panose="02020603050405020304" pitchFamily="18" charset="0"/>
                <a:cs typeface="Times New Roman" panose="02020603050405020304" pitchFamily="18" charset="0"/>
              </a:rPr>
              <a:t>- Ôi, chính anh đã cứu chúng tôi đấy ư? Sao trông anh khác thế?</a:t>
            </a:r>
          </a:p>
          <a:p>
            <a:pPr algn="just"/>
            <a:r>
              <a:rPr lang="en-US" sz="2933" dirty="0">
                <a:solidFill>
                  <a:srgbClr val="000000"/>
                </a:solidFill>
                <a:latin typeface="Times New Roman" panose="02020603050405020304" pitchFamily="18" charset="0"/>
                <a:cs typeface="Times New Roman" panose="02020603050405020304" pitchFamily="18" charset="0"/>
              </a:rPr>
              <a:t>     </a:t>
            </a:r>
            <a:r>
              <a:rPr lang="vi-VN" sz="2933" dirty="0">
                <a:solidFill>
                  <a:srgbClr val="000000"/>
                </a:solidFill>
                <a:latin typeface="Times New Roman" panose="02020603050405020304" pitchFamily="18" charset="0"/>
                <a:cs typeface="Times New Roman" panose="02020603050405020304" pitchFamily="18" charset="0"/>
              </a:rPr>
              <a:t>- Có gì đâu, tại tớ nung trong lửa. Bây giờ có thể phơi nắng, phơi mưa hàng đời người.</a:t>
            </a:r>
          </a:p>
          <a:p>
            <a:pPr algn="just"/>
            <a:r>
              <a:rPr lang="vi-VN" sz="2933" dirty="0">
                <a:solidFill>
                  <a:srgbClr val="000000"/>
                </a:solidFill>
                <a:latin typeface="Times New Roman" panose="02020603050405020304" pitchFamily="18" charset="0"/>
                <a:cs typeface="Times New Roman" panose="02020603050405020304" pitchFamily="18" charset="0"/>
              </a:rPr>
              <a:t>   </a:t>
            </a:r>
            <a:r>
              <a:rPr lang="en-US" sz="2933" dirty="0">
                <a:solidFill>
                  <a:srgbClr val="000000"/>
                </a:solidFill>
                <a:latin typeface="Times New Roman" panose="02020603050405020304" pitchFamily="18" charset="0"/>
                <a:cs typeface="Times New Roman" panose="02020603050405020304" pitchFamily="18" charset="0"/>
              </a:rPr>
              <a:t>  </a:t>
            </a:r>
            <a:r>
              <a:rPr lang="vi-VN" sz="2933" dirty="0">
                <a:solidFill>
                  <a:srgbClr val="000000"/>
                </a:solidFill>
                <a:latin typeface="Times New Roman" panose="02020603050405020304" pitchFamily="18" charset="0"/>
                <a:cs typeface="Times New Roman" panose="02020603050405020304" pitchFamily="18" charset="0"/>
              </a:rPr>
              <a:t>Nàng công chúa phục quá, thì thào với chàng kị sĩ:</a:t>
            </a:r>
          </a:p>
          <a:p>
            <a:pPr algn="just"/>
            <a:r>
              <a:rPr lang="en-US" sz="2933" dirty="0">
                <a:solidFill>
                  <a:srgbClr val="000000"/>
                </a:solidFill>
                <a:latin typeface="Times New Roman" panose="02020603050405020304" pitchFamily="18" charset="0"/>
                <a:cs typeface="Times New Roman" panose="02020603050405020304" pitchFamily="18" charset="0"/>
              </a:rPr>
              <a:t>     </a:t>
            </a:r>
            <a:r>
              <a:rPr lang="vi-VN" sz="2933" dirty="0">
                <a:solidFill>
                  <a:srgbClr val="000000"/>
                </a:solidFill>
                <a:latin typeface="Times New Roman" panose="02020603050405020304" pitchFamily="18" charset="0"/>
                <a:cs typeface="Times New Roman" panose="02020603050405020304" pitchFamily="18" charset="0"/>
              </a:rPr>
              <a:t>- Thế mà chúng mình mới chìm xuống nước đã vữa ra.</a:t>
            </a:r>
          </a:p>
          <a:p>
            <a:pPr algn="just"/>
            <a:r>
              <a:rPr lang="vi-VN" sz="2933" dirty="0">
                <a:solidFill>
                  <a:srgbClr val="000000"/>
                </a:solidFill>
                <a:latin typeface="Times New Roman" panose="02020603050405020304" pitchFamily="18" charset="0"/>
                <a:cs typeface="Times New Roman" panose="02020603050405020304" pitchFamily="18" charset="0"/>
              </a:rPr>
              <a:t>   </a:t>
            </a:r>
            <a:r>
              <a:rPr lang="en-US" sz="2933" dirty="0">
                <a:solidFill>
                  <a:srgbClr val="000000"/>
                </a:solidFill>
                <a:latin typeface="Times New Roman" panose="02020603050405020304" pitchFamily="18" charset="0"/>
                <a:cs typeface="Times New Roman" panose="02020603050405020304" pitchFamily="18" charset="0"/>
              </a:rPr>
              <a:t>  </a:t>
            </a:r>
            <a:r>
              <a:rPr lang="vi-VN" sz="2933" dirty="0">
                <a:solidFill>
                  <a:srgbClr val="000000"/>
                </a:solidFill>
                <a:latin typeface="Times New Roman" panose="02020603050405020304" pitchFamily="18" charset="0"/>
                <a:cs typeface="Times New Roman" panose="02020603050405020304" pitchFamily="18" charset="0"/>
              </a:rPr>
              <a:t>Đất Nung đánh một câu cộc tuếch:</a:t>
            </a:r>
          </a:p>
          <a:p>
            <a:pPr algn="just"/>
            <a:r>
              <a:rPr lang="en-US" sz="2933" dirty="0">
                <a:solidFill>
                  <a:srgbClr val="000000"/>
                </a:solidFill>
                <a:latin typeface="Times New Roman" panose="02020603050405020304" pitchFamily="18" charset="0"/>
                <a:cs typeface="Times New Roman" panose="02020603050405020304" pitchFamily="18" charset="0"/>
              </a:rPr>
              <a:t>     </a:t>
            </a:r>
            <a:r>
              <a:rPr lang="vi-VN" sz="2933" dirty="0">
                <a:solidFill>
                  <a:srgbClr val="000000"/>
                </a:solidFill>
                <a:latin typeface="Times New Roman" panose="02020603050405020304" pitchFamily="18" charset="0"/>
                <a:cs typeface="Times New Roman" panose="02020603050405020304" pitchFamily="18" charset="0"/>
              </a:rPr>
              <a:t>- Vì các đằng ấy đựng trong lọ thủy tinh mà.</a:t>
            </a:r>
            <a:endParaRPr lang="en-US" sz="2933" dirty="0">
              <a:solidFill>
                <a:srgbClr val="000000"/>
              </a:solidFill>
              <a:latin typeface="Times New Roman" panose="02020603050405020304" pitchFamily="18" charset="0"/>
              <a:cs typeface="Times New Roman" panose="02020603050405020304" pitchFamily="18" charset="0"/>
            </a:endParaRPr>
          </a:p>
          <a:p>
            <a:pPr algn="just"/>
            <a:r>
              <a:rPr lang="en-US" sz="2933" dirty="0">
                <a:solidFill>
                  <a:srgbClr val="000000"/>
                </a:solidFill>
                <a:latin typeface="Times New Roman" panose="02020603050405020304" pitchFamily="18" charset="0"/>
                <a:cs typeface="Times New Roman" panose="02020603050405020304" pitchFamily="18" charset="0"/>
              </a:rPr>
              <a:t>                                                        </a:t>
            </a:r>
            <a:r>
              <a:rPr lang="vi-VN" sz="2933" dirty="0">
                <a:solidFill>
                  <a:srgbClr val="000000"/>
                </a:solidFill>
                <a:latin typeface="Times New Roman" panose="02020603050405020304" pitchFamily="18" charset="0"/>
                <a:cs typeface="Times New Roman" panose="02020603050405020304" pitchFamily="18" charset="0"/>
              </a:rPr>
              <a:t>Theo </a:t>
            </a:r>
            <a:r>
              <a:rPr lang="vi-VN" sz="2933" b="1" dirty="0">
                <a:solidFill>
                  <a:srgbClr val="000000"/>
                </a:solidFill>
                <a:latin typeface="Times New Roman" panose="02020603050405020304" pitchFamily="18" charset="0"/>
                <a:cs typeface="Times New Roman" panose="02020603050405020304" pitchFamily="18" charset="0"/>
              </a:rPr>
              <a:t>NGUYỄN KIÊN</a:t>
            </a:r>
            <a:r>
              <a:rPr lang="vi-VN" sz="2933" dirty="0">
                <a:solidFill>
                  <a:srgbClr val="000000"/>
                </a:solidFill>
                <a:latin typeface="Times New Roman" panose="02020603050405020304" pitchFamily="18" charset="0"/>
                <a:cs typeface="Times New Roman" panose="02020603050405020304" pitchFamily="18" charset="0"/>
              </a:rPr>
              <a:t>)</a:t>
            </a:r>
          </a:p>
        </p:txBody>
      </p:sp>
      <p:cxnSp>
        <p:nvCxnSpPr>
          <p:cNvPr id="17" name="Straight Connector 16"/>
          <p:cNvCxnSpPr/>
          <p:nvPr/>
        </p:nvCxnSpPr>
        <p:spPr>
          <a:xfrm>
            <a:off x="5970203" y="1408500"/>
            <a:ext cx="8757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6807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37"/>
        <p:cNvGrpSpPr/>
        <p:nvPr/>
      </p:nvGrpSpPr>
      <p:grpSpPr>
        <a:xfrm>
          <a:off x="0" y="0"/>
          <a:ext cx="0" cy="0"/>
          <a:chOff x="0" y="0"/>
          <a:chExt cx="0" cy="0"/>
        </a:xfrm>
      </p:grpSpPr>
      <p:sp>
        <p:nvSpPr>
          <p:cNvPr id="3727" name="Google Shape;3727;p39"/>
          <p:cNvSpPr/>
          <p:nvPr/>
        </p:nvSpPr>
        <p:spPr>
          <a:xfrm rot="5400000">
            <a:off x="11641100" y="955100"/>
            <a:ext cx="380400" cy="5264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28" name="Google Shape;3728;p39">
            <a:hlinkClick r:id="rId4" action="ppaction://hlinksldjump"/>
          </p:cNvPr>
          <p:cNvSpPr txBox="1"/>
          <p:nvPr/>
        </p:nvSpPr>
        <p:spPr>
          <a:xfrm>
            <a:off x="11594767" y="835567"/>
            <a:ext cx="526400" cy="738800"/>
          </a:xfrm>
          <a:prstGeom prst="rect">
            <a:avLst/>
          </a:prstGeom>
          <a:noFill/>
          <a:ln>
            <a:noFill/>
          </a:ln>
        </p:spPr>
        <p:txBody>
          <a:bodyPr spcFirstLastPara="1" wrap="square" lIns="121900" tIns="121900" rIns="121900" bIns="121900" anchor="t" anchorCtr="0">
            <a:noAutofit/>
          </a:bodyPr>
          <a:lstStyle/>
          <a:p>
            <a:r>
              <a:rPr lang="en" sz="3200">
                <a:solidFill>
                  <a:srgbClr val="FFFFFF"/>
                </a:solidFill>
                <a:uFill>
                  <a:noFill/>
                </a:uFill>
                <a:latin typeface="Grand Hotel"/>
                <a:ea typeface="Grand Hotel"/>
                <a:cs typeface="Grand Hotel"/>
                <a:sym typeface="Grand Hotel"/>
                <a:hlinkClick r:id="rId4" action="ppaction://hlinksldjump">
                  <a:extLst>
                    <a:ext uri="{A12FA001-AC4F-418D-AE19-62706E023703}">
                      <ahyp:hlinkClr xmlns:ahyp="http://schemas.microsoft.com/office/drawing/2018/hyperlinkcolor" val="tx"/>
                    </a:ext>
                  </a:extLst>
                </a:hlinkClick>
              </a:rPr>
              <a:t>1</a:t>
            </a:r>
            <a:endParaRPr sz="3200">
              <a:solidFill>
                <a:srgbClr val="FFFFFF"/>
              </a:solidFill>
              <a:latin typeface="Grand Hotel"/>
              <a:ea typeface="Grand Hotel"/>
              <a:cs typeface="Grand Hotel"/>
              <a:sym typeface="Grand Hotel"/>
            </a:endParaRPr>
          </a:p>
        </p:txBody>
      </p:sp>
      <p:sp>
        <p:nvSpPr>
          <p:cNvPr id="3729" name="Google Shape;3729;p39"/>
          <p:cNvSpPr/>
          <p:nvPr/>
        </p:nvSpPr>
        <p:spPr>
          <a:xfrm rot="5400000">
            <a:off x="11641100" y="1641967"/>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1" name="Google Shape;3731;p39"/>
          <p:cNvSpPr/>
          <p:nvPr/>
        </p:nvSpPr>
        <p:spPr>
          <a:xfrm rot="5400000">
            <a:off x="11641100" y="2328833"/>
            <a:ext cx="380400" cy="5264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3" name="Google Shape;3733;p39"/>
          <p:cNvSpPr/>
          <p:nvPr/>
        </p:nvSpPr>
        <p:spPr>
          <a:xfrm rot="5400000">
            <a:off x="11641100" y="3015700"/>
            <a:ext cx="380400" cy="5264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5" name="Google Shape;3735;p39"/>
          <p:cNvSpPr/>
          <p:nvPr/>
        </p:nvSpPr>
        <p:spPr>
          <a:xfrm rot="5400000">
            <a:off x="11641100" y="3702567"/>
            <a:ext cx="380400" cy="5264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7" name="Google Shape;3737;p39"/>
          <p:cNvSpPr/>
          <p:nvPr/>
        </p:nvSpPr>
        <p:spPr>
          <a:xfrm rot="5400000">
            <a:off x="11641100" y="4389433"/>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42" name="Google Shape;3742;p39">
            <a:hlinkClick r:id="" action="ppaction://noaction"/>
          </p:cNvPr>
          <p:cNvSpPr/>
          <p:nvPr/>
        </p:nvSpPr>
        <p:spPr>
          <a:xfrm>
            <a:off x="11639036" y="5461700"/>
            <a:ext cx="334601" cy="304728"/>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 name="TextBox 1">
            <a:extLst>
              <a:ext uri="{FF2B5EF4-FFF2-40B4-BE49-F238E27FC236}">
                <a16:creationId xmlns:a16="http://schemas.microsoft.com/office/drawing/2014/main" id="{0CE82BA2-AE2F-4BE4-8204-1360060770DC}"/>
              </a:ext>
            </a:extLst>
          </p:cNvPr>
          <p:cNvSpPr txBox="1"/>
          <p:nvPr/>
        </p:nvSpPr>
        <p:spPr>
          <a:xfrm>
            <a:off x="4310508" y="429835"/>
            <a:ext cx="4341519"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Giải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nghĩa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từ</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91" name="TextBox 90">
            <a:extLst>
              <a:ext uri="{FF2B5EF4-FFF2-40B4-BE49-F238E27FC236}">
                <a16:creationId xmlns:a16="http://schemas.microsoft.com/office/drawing/2014/main" id="{A46BD1D3-3C59-476B-8114-57BED4F53697}"/>
              </a:ext>
            </a:extLst>
          </p:cNvPr>
          <p:cNvSpPr txBox="1"/>
          <p:nvPr/>
        </p:nvSpPr>
        <p:spPr>
          <a:xfrm>
            <a:off x="1833839" y="1047802"/>
            <a:ext cx="10688255" cy="646331"/>
          </a:xfrm>
          <a:prstGeom prst="rect">
            <a:avLst/>
          </a:prstGeom>
          <a:noFill/>
        </p:spPr>
        <p:txBody>
          <a:bodyPr wrap="square" rtlCol="0">
            <a:spAutoFit/>
          </a:bodyPr>
          <a:lstStyle/>
          <a:p>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Nhũn</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quá</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mềm</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gần</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như</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bị</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nhão</a:t>
            </a:r>
            <a:r>
              <a:rPr lang="en-US" sz="3600" dirty="0">
                <a:solidFill>
                  <a:srgbClr val="0000FF"/>
                </a:solidFill>
                <a:latin typeface="Times New Roman" panose="02020603050405020304" pitchFamily="18" charset="0"/>
                <a:cs typeface="Times New Roman" panose="02020603050405020304" pitchFamily="18" charset="0"/>
              </a:rPr>
              <a:t> ra.</a:t>
            </a:r>
          </a:p>
        </p:txBody>
      </p:sp>
      <p:pic>
        <p:nvPicPr>
          <p:cNvPr id="8" name="Picture 7">
            <a:extLst>
              <a:ext uri="{FF2B5EF4-FFF2-40B4-BE49-F238E27FC236}">
                <a16:creationId xmlns:a16="http://schemas.microsoft.com/office/drawing/2014/main" id="{7877B18B-FB12-49DA-9063-8CD7D374AA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0934" y="2220698"/>
            <a:ext cx="7102374" cy="3998529"/>
          </a:xfrm>
          <a:prstGeom prst="rect">
            <a:avLst/>
          </a:prstGeom>
        </p:spPr>
      </p:pic>
      <p:sp>
        <p:nvSpPr>
          <p:cNvPr id="20" name="TextBox 19">
            <a:extLst>
              <a:ext uri="{FF2B5EF4-FFF2-40B4-BE49-F238E27FC236}">
                <a16:creationId xmlns:a16="http://schemas.microsoft.com/office/drawing/2014/main" id="{B1051ACC-D2F4-4067-8883-64435A429C3B}"/>
              </a:ext>
            </a:extLst>
          </p:cNvPr>
          <p:cNvSpPr txBox="1"/>
          <p:nvPr/>
        </p:nvSpPr>
        <p:spPr>
          <a:xfrm>
            <a:off x="1833839" y="1574367"/>
            <a:ext cx="9277257" cy="646331"/>
          </a:xfrm>
          <a:prstGeom prst="rect">
            <a:avLst/>
          </a:prstGeom>
          <a:noFill/>
        </p:spPr>
        <p:txBody>
          <a:bodyPr wrap="square" rtlCol="0">
            <a:spAutoFit/>
          </a:bodyPr>
          <a:lstStyle/>
          <a:p>
            <a:r>
              <a:rPr lang="en-US" sz="3600" dirty="0">
                <a:solidFill>
                  <a:srgbClr val="0000FF"/>
                </a:solidFill>
                <a:latin typeface="Times New Roman" panose="02020603050405020304" pitchFamily="18" charset="0"/>
                <a:cs typeface="Times New Roman" panose="02020603050405020304" pitchFamily="18" charset="0"/>
              </a:rPr>
              <a:t>- Se: </a:t>
            </a:r>
            <a:r>
              <a:rPr lang="en-US" sz="3600" dirty="0" err="1">
                <a:solidFill>
                  <a:srgbClr val="0000FF"/>
                </a:solidFill>
                <a:latin typeface="Times New Roman" panose="02020603050405020304" pitchFamily="18" charset="0"/>
                <a:cs typeface="Times New Roman" panose="02020603050405020304" pitchFamily="18" charset="0"/>
              </a:rPr>
              <a:t>không</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còn</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thấm</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nhiều</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nước</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hơi</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khô</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đi</a:t>
            </a:r>
            <a:r>
              <a:rPr lang="en-US" sz="3600" dirty="0">
                <a:solidFill>
                  <a:srgbClr val="0000FF"/>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223532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 calcmode="lin" valueType="num">
                                      <p:cBhvr additive="base">
                                        <p:cTn id="7" dur="500" fill="hold"/>
                                        <p:tgtEl>
                                          <p:spTgt spid="91"/>
                                        </p:tgtEl>
                                        <p:attrNameLst>
                                          <p:attrName>ppt_x</p:attrName>
                                        </p:attrNameLst>
                                      </p:cBhvr>
                                      <p:tavLst>
                                        <p:tav tm="0">
                                          <p:val>
                                            <p:strVal val="#ppt_x"/>
                                          </p:val>
                                        </p:tav>
                                        <p:tav tm="100000">
                                          <p:val>
                                            <p:strVal val="#ppt_x"/>
                                          </p:val>
                                        </p:tav>
                                      </p:tavLst>
                                    </p:anim>
                                    <p:anim calcmode="lin" valueType="num">
                                      <p:cBhvr additive="base">
                                        <p:cTn id="8"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37"/>
        <p:cNvGrpSpPr/>
        <p:nvPr/>
      </p:nvGrpSpPr>
      <p:grpSpPr>
        <a:xfrm>
          <a:off x="0" y="0"/>
          <a:ext cx="0" cy="0"/>
          <a:chOff x="0" y="0"/>
          <a:chExt cx="0" cy="0"/>
        </a:xfrm>
      </p:grpSpPr>
      <p:grpSp>
        <p:nvGrpSpPr>
          <p:cNvPr id="3719" name="Google Shape;3719;p39"/>
          <p:cNvGrpSpPr/>
          <p:nvPr/>
        </p:nvGrpSpPr>
        <p:grpSpPr>
          <a:xfrm>
            <a:off x="10599601" y="4569334"/>
            <a:ext cx="450859" cy="512300"/>
            <a:chOff x="1463726" y="289374"/>
            <a:chExt cx="338144" cy="384225"/>
          </a:xfrm>
        </p:grpSpPr>
        <p:sp>
          <p:nvSpPr>
            <p:cNvPr id="3720" name="Google Shape;3720;p39"/>
            <p:cNvSpPr/>
            <p:nvPr/>
          </p:nvSpPr>
          <p:spPr>
            <a:xfrm rot="4905228" flipH="1">
              <a:off x="1515392" y="395830"/>
              <a:ext cx="273098" cy="249482"/>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21" name="Google Shape;3721;p39"/>
            <p:cNvSpPr/>
            <p:nvPr/>
          </p:nvSpPr>
          <p:spPr>
            <a:xfrm rot="4905228" flipH="1">
              <a:off x="1453132" y="341615"/>
              <a:ext cx="346970" cy="27890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722" name="Google Shape;3722;p39"/>
            <p:cNvSpPr/>
            <p:nvPr/>
          </p:nvSpPr>
          <p:spPr>
            <a:xfrm rot="4905228" flipH="1">
              <a:off x="1603054" y="464739"/>
              <a:ext cx="177228" cy="197021"/>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23" name="Google Shape;3723;p39"/>
            <p:cNvSpPr/>
            <p:nvPr/>
          </p:nvSpPr>
          <p:spPr>
            <a:xfrm rot="4905228" flipH="1">
              <a:off x="1516393" y="393111"/>
              <a:ext cx="270235" cy="252151"/>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121900" tIns="121900" rIns="121900" bIns="121900" anchor="ctr" anchorCtr="0">
              <a:noAutofit/>
            </a:bodyPr>
            <a:lstStyle/>
            <a:p>
              <a:endParaRPr sz="2400"/>
            </a:p>
          </p:txBody>
        </p:sp>
      </p:grpSp>
      <p:sp>
        <p:nvSpPr>
          <p:cNvPr id="3727" name="Google Shape;3727;p39"/>
          <p:cNvSpPr/>
          <p:nvPr/>
        </p:nvSpPr>
        <p:spPr>
          <a:xfrm rot="5400000">
            <a:off x="11641100" y="955100"/>
            <a:ext cx="380400" cy="5264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28" name="Google Shape;3728;p39">
            <a:hlinkClick r:id="rId4" action="ppaction://hlinksldjump"/>
          </p:cNvPr>
          <p:cNvSpPr txBox="1"/>
          <p:nvPr/>
        </p:nvSpPr>
        <p:spPr>
          <a:xfrm>
            <a:off x="11594767" y="835567"/>
            <a:ext cx="526400" cy="738800"/>
          </a:xfrm>
          <a:prstGeom prst="rect">
            <a:avLst/>
          </a:prstGeom>
          <a:noFill/>
          <a:ln>
            <a:noFill/>
          </a:ln>
        </p:spPr>
        <p:txBody>
          <a:bodyPr spcFirstLastPara="1" wrap="square" lIns="121900" tIns="121900" rIns="121900" bIns="121900" anchor="t" anchorCtr="0">
            <a:noAutofit/>
          </a:bodyPr>
          <a:lstStyle/>
          <a:p>
            <a:r>
              <a:rPr lang="en" sz="3200">
                <a:solidFill>
                  <a:srgbClr val="FFFFFF"/>
                </a:solidFill>
                <a:uFill>
                  <a:noFill/>
                </a:uFill>
                <a:latin typeface="Grand Hotel"/>
                <a:ea typeface="Grand Hotel"/>
                <a:cs typeface="Grand Hotel"/>
                <a:sym typeface="Grand Hotel"/>
                <a:hlinkClick r:id="rId4" action="ppaction://hlinksldjump">
                  <a:extLst>
                    <a:ext uri="{A12FA001-AC4F-418D-AE19-62706E023703}">
                      <ahyp:hlinkClr xmlns:ahyp="http://schemas.microsoft.com/office/drawing/2018/hyperlinkcolor" val="tx"/>
                    </a:ext>
                  </a:extLst>
                </a:hlinkClick>
              </a:rPr>
              <a:t>1</a:t>
            </a:r>
            <a:endParaRPr sz="3200">
              <a:solidFill>
                <a:srgbClr val="FFFFFF"/>
              </a:solidFill>
              <a:latin typeface="Grand Hotel"/>
              <a:ea typeface="Grand Hotel"/>
              <a:cs typeface="Grand Hotel"/>
              <a:sym typeface="Grand Hotel"/>
            </a:endParaRPr>
          </a:p>
        </p:txBody>
      </p:sp>
      <p:sp>
        <p:nvSpPr>
          <p:cNvPr id="3729" name="Google Shape;3729;p39"/>
          <p:cNvSpPr/>
          <p:nvPr/>
        </p:nvSpPr>
        <p:spPr>
          <a:xfrm rot="5400000">
            <a:off x="11641100" y="1641967"/>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1" name="Google Shape;3731;p39"/>
          <p:cNvSpPr/>
          <p:nvPr/>
        </p:nvSpPr>
        <p:spPr>
          <a:xfrm rot="5400000">
            <a:off x="11641100" y="2328833"/>
            <a:ext cx="380400" cy="5264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3" name="Google Shape;3733;p39"/>
          <p:cNvSpPr/>
          <p:nvPr/>
        </p:nvSpPr>
        <p:spPr>
          <a:xfrm rot="5400000">
            <a:off x="11641100" y="3015700"/>
            <a:ext cx="380400" cy="5264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5" name="Google Shape;3735;p39"/>
          <p:cNvSpPr/>
          <p:nvPr/>
        </p:nvSpPr>
        <p:spPr>
          <a:xfrm rot="5400000">
            <a:off x="11641100" y="3702567"/>
            <a:ext cx="380400" cy="5264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7" name="Google Shape;3737;p39"/>
          <p:cNvSpPr/>
          <p:nvPr/>
        </p:nvSpPr>
        <p:spPr>
          <a:xfrm rot="5400000">
            <a:off x="11641100" y="4389433"/>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42" name="Google Shape;3742;p39">
            <a:hlinkClick r:id="" action="ppaction://noaction"/>
          </p:cNvPr>
          <p:cNvSpPr/>
          <p:nvPr/>
        </p:nvSpPr>
        <p:spPr>
          <a:xfrm>
            <a:off x="11639036" y="5461700"/>
            <a:ext cx="334601" cy="304728"/>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pic>
        <p:nvPicPr>
          <p:cNvPr id="3" name="Picture 2">
            <a:extLst>
              <a:ext uri="{FF2B5EF4-FFF2-40B4-BE49-F238E27FC236}">
                <a16:creationId xmlns:a16="http://schemas.microsoft.com/office/drawing/2014/main" id="{732904BE-4D12-4EBA-BC13-CA872D3AAE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20109" y="4908664"/>
            <a:ext cx="2218927" cy="1596597"/>
          </a:xfrm>
          <a:prstGeom prst="rect">
            <a:avLst/>
          </a:prstGeom>
        </p:spPr>
      </p:pic>
      <p:sp>
        <p:nvSpPr>
          <p:cNvPr id="2" name="TextBox 1">
            <a:extLst>
              <a:ext uri="{FF2B5EF4-FFF2-40B4-BE49-F238E27FC236}">
                <a16:creationId xmlns:a16="http://schemas.microsoft.com/office/drawing/2014/main" id="{610EA29A-122C-4A92-8532-6C7AD8903CE5}"/>
              </a:ext>
            </a:extLst>
          </p:cNvPr>
          <p:cNvSpPr txBox="1"/>
          <p:nvPr/>
        </p:nvSpPr>
        <p:spPr>
          <a:xfrm>
            <a:off x="607975" y="408012"/>
            <a:ext cx="10775972" cy="6041975"/>
          </a:xfrm>
          <a:prstGeom prst="rect">
            <a:avLst/>
          </a:prstGeom>
          <a:noFill/>
        </p:spPr>
        <p:txBody>
          <a:bodyPr wrap="square" rtlCol="0">
            <a:spAutoFit/>
          </a:bodyPr>
          <a:lstStyle/>
          <a:p>
            <a:pPr algn="just"/>
            <a:r>
              <a:rPr lang="vi-VN" sz="2933" dirty="0">
                <a:solidFill>
                  <a:srgbClr val="000000"/>
                </a:solidFill>
                <a:latin typeface="Times New Roman" panose="02020603050405020304" pitchFamily="18" charset="0"/>
                <a:cs typeface="Times New Roman" panose="02020603050405020304" pitchFamily="18" charset="0"/>
              </a:rPr>
              <a:t> </a:t>
            </a:r>
            <a:r>
              <a:rPr lang="en-US" sz="2933" dirty="0">
                <a:solidFill>
                  <a:srgbClr val="000000"/>
                </a:solidFill>
                <a:latin typeface="Times New Roman" panose="02020603050405020304" pitchFamily="18" charset="0"/>
                <a:cs typeface="Times New Roman" panose="02020603050405020304" pitchFamily="18" charset="0"/>
              </a:rPr>
              <a:t>  </a:t>
            </a:r>
            <a:r>
              <a:rPr lang="vi-VN" sz="3200" dirty="0">
                <a:solidFill>
                  <a:srgbClr val="7030A0"/>
                </a:solidFill>
                <a:latin typeface="Times New Roman" panose="02020603050405020304" pitchFamily="18" charset="0"/>
                <a:cs typeface="Times New Roman" panose="02020603050405020304" pitchFamily="18" charset="0"/>
              </a:rPr>
              <a:t>Chiếc thuyền mảnh trôi qua cống ra con ngòi. Gặp nước xoáy, thuyền lật, cả hai bị ngấm nước, nhũn cả chân tay.</a:t>
            </a:r>
            <a:endParaRPr lang="en-US" sz="2933" dirty="0">
              <a:solidFill>
                <a:srgbClr val="7030A0"/>
              </a:solidFill>
              <a:latin typeface="Times New Roman" panose="02020603050405020304" pitchFamily="18" charset="0"/>
              <a:cs typeface="Times New Roman" panose="02020603050405020304" pitchFamily="18" charset="0"/>
            </a:endParaRPr>
          </a:p>
          <a:p>
            <a:pPr algn="just"/>
            <a:r>
              <a:rPr lang="en-US" sz="2933" dirty="0">
                <a:solidFill>
                  <a:srgbClr val="7030A0"/>
                </a:solidFill>
                <a:latin typeface="Times New Roman" panose="02020603050405020304" pitchFamily="18" charset="0"/>
                <a:cs typeface="Times New Roman" panose="02020603050405020304" pitchFamily="18" charset="0"/>
              </a:rPr>
              <a:t>     </a:t>
            </a:r>
            <a:r>
              <a:rPr lang="vi-VN" sz="2933" dirty="0">
                <a:solidFill>
                  <a:srgbClr val="7030A0"/>
                </a:solidFill>
                <a:latin typeface="Times New Roman" panose="02020603050405020304" pitchFamily="18" charset="0"/>
                <a:cs typeface="Times New Roman" panose="02020603050405020304" pitchFamily="18" charset="0"/>
              </a:rPr>
              <a:t>Lúc ấy, Đất Nung đang đi dọc bờ con ngòi. Thấy hai người bị nạn, chú liền nhảy xuống, vớt lên bờ phơi nắng cho se bột lại.</a:t>
            </a:r>
          </a:p>
          <a:p>
            <a:pPr algn="just"/>
            <a:r>
              <a:rPr lang="vi-VN" sz="2933" dirty="0">
                <a:solidFill>
                  <a:srgbClr val="000000"/>
                </a:solidFill>
                <a:latin typeface="Times New Roman" panose="02020603050405020304" pitchFamily="18" charset="0"/>
                <a:cs typeface="Times New Roman" panose="02020603050405020304" pitchFamily="18" charset="0"/>
              </a:rPr>
              <a:t>  </a:t>
            </a:r>
            <a:r>
              <a:rPr lang="en-US" sz="2933" dirty="0">
                <a:solidFill>
                  <a:srgbClr val="000000"/>
                </a:solidFill>
                <a:latin typeface="Times New Roman" panose="02020603050405020304" pitchFamily="18" charset="0"/>
                <a:cs typeface="Times New Roman" panose="02020603050405020304" pitchFamily="18" charset="0"/>
              </a:rPr>
              <a:t>   </a:t>
            </a:r>
            <a:r>
              <a:rPr lang="vi-VN" sz="2933" dirty="0">
                <a:solidFill>
                  <a:srgbClr val="000000"/>
                </a:solidFill>
                <a:latin typeface="Times New Roman" panose="02020603050405020304" pitchFamily="18" charset="0"/>
                <a:cs typeface="Times New Roman" panose="02020603050405020304" pitchFamily="18" charset="0"/>
              </a:rPr>
              <a:t>Hai người bột tỉnh dần, nhận ra bạn cũ thì lạ quá, kêu lên:</a:t>
            </a:r>
          </a:p>
          <a:p>
            <a:pPr algn="just"/>
            <a:r>
              <a:rPr lang="en-US" sz="2933" dirty="0">
                <a:solidFill>
                  <a:srgbClr val="000000"/>
                </a:solidFill>
                <a:latin typeface="Times New Roman" panose="02020603050405020304" pitchFamily="18" charset="0"/>
                <a:cs typeface="Times New Roman" panose="02020603050405020304" pitchFamily="18" charset="0"/>
              </a:rPr>
              <a:t>     </a:t>
            </a:r>
            <a:r>
              <a:rPr lang="vi-VN" sz="2933" dirty="0">
                <a:solidFill>
                  <a:srgbClr val="000000"/>
                </a:solidFill>
                <a:latin typeface="Times New Roman" panose="02020603050405020304" pitchFamily="18" charset="0"/>
                <a:cs typeface="Times New Roman" panose="02020603050405020304" pitchFamily="18" charset="0"/>
              </a:rPr>
              <a:t>- Ôi, chính anh đã cứu chúng tôi đấy ư? Sao trông anh khác thế?</a:t>
            </a:r>
          </a:p>
          <a:p>
            <a:pPr algn="just"/>
            <a:r>
              <a:rPr lang="en-US" sz="2933" dirty="0">
                <a:solidFill>
                  <a:srgbClr val="000000"/>
                </a:solidFill>
                <a:latin typeface="Times New Roman" panose="02020603050405020304" pitchFamily="18" charset="0"/>
                <a:cs typeface="Times New Roman" panose="02020603050405020304" pitchFamily="18" charset="0"/>
              </a:rPr>
              <a:t>     </a:t>
            </a:r>
            <a:r>
              <a:rPr lang="vi-VN" sz="2933" dirty="0">
                <a:solidFill>
                  <a:srgbClr val="000000"/>
                </a:solidFill>
                <a:latin typeface="Times New Roman" panose="02020603050405020304" pitchFamily="18" charset="0"/>
                <a:cs typeface="Times New Roman" panose="02020603050405020304" pitchFamily="18" charset="0"/>
              </a:rPr>
              <a:t>- Có gì đâu, tại tớ nung trong lửa. Bây giờ có thể phơi nắng, phơi mưa hàng đời người.</a:t>
            </a:r>
          </a:p>
          <a:p>
            <a:pPr algn="just"/>
            <a:r>
              <a:rPr lang="vi-VN" sz="2933" dirty="0">
                <a:solidFill>
                  <a:srgbClr val="000000"/>
                </a:solidFill>
                <a:latin typeface="Times New Roman" panose="02020603050405020304" pitchFamily="18" charset="0"/>
                <a:cs typeface="Times New Roman" panose="02020603050405020304" pitchFamily="18" charset="0"/>
              </a:rPr>
              <a:t>   </a:t>
            </a:r>
            <a:r>
              <a:rPr lang="en-US" sz="2933" dirty="0">
                <a:solidFill>
                  <a:srgbClr val="000000"/>
                </a:solidFill>
                <a:latin typeface="Times New Roman" panose="02020603050405020304" pitchFamily="18" charset="0"/>
                <a:cs typeface="Times New Roman" panose="02020603050405020304" pitchFamily="18" charset="0"/>
              </a:rPr>
              <a:t>  </a:t>
            </a:r>
            <a:r>
              <a:rPr lang="vi-VN" sz="2933" dirty="0">
                <a:solidFill>
                  <a:srgbClr val="000000"/>
                </a:solidFill>
                <a:latin typeface="Times New Roman" panose="02020603050405020304" pitchFamily="18" charset="0"/>
                <a:cs typeface="Times New Roman" panose="02020603050405020304" pitchFamily="18" charset="0"/>
              </a:rPr>
              <a:t>Nàng công chúa phục quá, thì thào với chàng kị sĩ:</a:t>
            </a:r>
          </a:p>
          <a:p>
            <a:pPr algn="just"/>
            <a:r>
              <a:rPr lang="en-US" sz="2933" dirty="0">
                <a:solidFill>
                  <a:srgbClr val="000000"/>
                </a:solidFill>
                <a:latin typeface="Times New Roman" panose="02020603050405020304" pitchFamily="18" charset="0"/>
                <a:cs typeface="Times New Roman" panose="02020603050405020304" pitchFamily="18" charset="0"/>
              </a:rPr>
              <a:t>     </a:t>
            </a:r>
            <a:r>
              <a:rPr lang="vi-VN" sz="2933" dirty="0">
                <a:solidFill>
                  <a:srgbClr val="000000"/>
                </a:solidFill>
                <a:latin typeface="Times New Roman" panose="02020603050405020304" pitchFamily="18" charset="0"/>
                <a:cs typeface="Times New Roman" panose="02020603050405020304" pitchFamily="18" charset="0"/>
              </a:rPr>
              <a:t>- Thế mà chúng mình mới chìm xuống nước đã vữa ra.</a:t>
            </a:r>
          </a:p>
          <a:p>
            <a:pPr algn="just"/>
            <a:r>
              <a:rPr lang="vi-VN" sz="2933" dirty="0">
                <a:solidFill>
                  <a:srgbClr val="000000"/>
                </a:solidFill>
                <a:latin typeface="Times New Roman" panose="02020603050405020304" pitchFamily="18" charset="0"/>
                <a:cs typeface="Times New Roman" panose="02020603050405020304" pitchFamily="18" charset="0"/>
              </a:rPr>
              <a:t>   </a:t>
            </a:r>
            <a:r>
              <a:rPr lang="en-US" sz="2933" dirty="0">
                <a:solidFill>
                  <a:srgbClr val="000000"/>
                </a:solidFill>
                <a:latin typeface="Times New Roman" panose="02020603050405020304" pitchFamily="18" charset="0"/>
                <a:cs typeface="Times New Roman" panose="02020603050405020304" pitchFamily="18" charset="0"/>
              </a:rPr>
              <a:t>  </a:t>
            </a:r>
            <a:r>
              <a:rPr lang="vi-VN" sz="2933" dirty="0">
                <a:solidFill>
                  <a:srgbClr val="000000"/>
                </a:solidFill>
                <a:latin typeface="Times New Roman" panose="02020603050405020304" pitchFamily="18" charset="0"/>
                <a:cs typeface="Times New Roman" panose="02020603050405020304" pitchFamily="18" charset="0"/>
              </a:rPr>
              <a:t>Đất Nung đánh một câu cộc tuếch:</a:t>
            </a:r>
          </a:p>
          <a:p>
            <a:pPr algn="just"/>
            <a:r>
              <a:rPr lang="en-US" sz="2933" dirty="0">
                <a:solidFill>
                  <a:srgbClr val="000000"/>
                </a:solidFill>
                <a:latin typeface="Times New Roman" panose="02020603050405020304" pitchFamily="18" charset="0"/>
                <a:cs typeface="Times New Roman" panose="02020603050405020304" pitchFamily="18" charset="0"/>
              </a:rPr>
              <a:t>     </a:t>
            </a:r>
            <a:r>
              <a:rPr lang="vi-VN" sz="2933" dirty="0">
                <a:solidFill>
                  <a:srgbClr val="000000"/>
                </a:solidFill>
                <a:latin typeface="Times New Roman" panose="02020603050405020304" pitchFamily="18" charset="0"/>
                <a:cs typeface="Times New Roman" panose="02020603050405020304" pitchFamily="18" charset="0"/>
              </a:rPr>
              <a:t>- Vì các đằng ấy đựng trong lọ thủy tinh mà.</a:t>
            </a:r>
            <a:endParaRPr lang="en-US" sz="2933" dirty="0">
              <a:solidFill>
                <a:srgbClr val="000000"/>
              </a:solidFill>
              <a:latin typeface="Times New Roman" panose="02020603050405020304" pitchFamily="18" charset="0"/>
              <a:cs typeface="Times New Roman" panose="02020603050405020304" pitchFamily="18" charset="0"/>
            </a:endParaRPr>
          </a:p>
          <a:p>
            <a:pPr algn="just"/>
            <a:r>
              <a:rPr lang="en-US" sz="2933" dirty="0">
                <a:solidFill>
                  <a:srgbClr val="000000"/>
                </a:solidFill>
                <a:latin typeface="Times New Roman" panose="02020603050405020304" pitchFamily="18" charset="0"/>
                <a:cs typeface="Times New Roman" panose="02020603050405020304" pitchFamily="18" charset="0"/>
              </a:rPr>
              <a:t>                                                        </a:t>
            </a:r>
            <a:r>
              <a:rPr lang="vi-VN" sz="2933" dirty="0">
                <a:solidFill>
                  <a:srgbClr val="000000"/>
                </a:solidFill>
                <a:latin typeface="Times New Roman" panose="02020603050405020304" pitchFamily="18" charset="0"/>
                <a:cs typeface="Times New Roman" panose="02020603050405020304" pitchFamily="18" charset="0"/>
              </a:rPr>
              <a:t>Theo </a:t>
            </a:r>
            <a:r>
              <a:rPr lang="vi-VN" sz="2933" b="1" dirty="0">
                <a:solidFill>
                  <a:srgbClr val="000000"/>
                </a:solidFill>
                <a:latin typeface="Times New Roman" panose="02020603050405020304" pitchFamily="18" charset="0"/>
                <a:cs typeface="Times New Roman" panose="02020603050405020304" pitchFamily="18" charset="0"/>
              </a:rPr>
              <a:t>NGUYỄN KIÊN</a:t>
            </a:r>
            <a:r>
              <a:rPr lang="vi-VN" sz="2933" dirty="0">
                <a:solidFill>
                  <a:srgbClr val="000000"/>
                </a:solidFill>
                <a:latin typeface="Times New Roman" panose="02020603050405020304" pitchFamily="18" charset="0"/>
                <a:cs typeface="Times New Roman" panose="02020603050405020304" pitchFamily="18" charset="0"/>
              </a:rPr>
              <a:t>)</a:t>
            </a:r>
          </a:p>
        </p:txBody>
      </p:sp>
      <p:cxnSp>
        <p:nvCxnSpPr>
          <p:cNvPr id="17" name="Straight Connector 16"/>
          <p:cNvCxnSpPr/>
          <p:nvPr/>
        </p:nvCxnSpPr>
        <p:spPr>
          <a:xfrm>
            <a:off x="4829577" y="5461700"/>
            <a:ext cx="13825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970203" y="1408500"/>
            <a:ext cx="8757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58AC836-29AD-4945-9938-5F0562D8D3C7}"/>
              </a:ext>
            </a:extLst>
          </p:cNvPr>
          <p:cNvCxnSpPr>
            <a:cxnSpLocks/>
          </p:cNvCxnSpPr>
          <p:nvPr/>
        </p:nvCxnSpPr>
        <p:spPr>
          <a:xfrm>
            <a:off x="7699612" y="2303022"/>
            <a:ext cx="41071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6846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37"/>
        <p:cNvGrpSpPr/>
        <p:nvPr/>
      </p:nvGrpSpPr>
      <p:grpSpPr>
        <a:xfrm>
          <a:off x="0" y="0"/>
          <a:ext cx="0" cy="0"/>
          <a:chOff x="0" y="0"/>
          <a:chExt cx="0" cy="0"/>
        </a:xfrm>
      </p:grpSpPr>
      <p:sp>
        <p:nvSpPr>
          <p:cNvPr id="3727" name="Google Shape;3727;p39"/>
          <p:cNvSpPr/>
          <p:nvPr/>
        </p:nvSpPr>
        <p:spPr>
          <a:xfrm rot="5400000">
            <a:off x="11641100" y="955100"/>
            <a:ext cx="380400" cy="5264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28" name="Google Shape;3728;p39">
            <a:hlinkClick r:id="rId4" action="ppaction://hlinksldjump"/>
          </p:cNvPr>
          <p:cNvSpPr txBox="1"/>
          <p:nvPr/>
        </p:nvSpPr>
        <p:spPr>
          <a:xfrm>
            <a:off x="11594767" y="835567"/>
            <a:ext cx="526400" cy="738800"/>
          </a:xfrm>
          <a:prstGeom prst="rect">
            <a:avLst/>
          </a:prstGeom>
          <a:noFill/>
          <a:ln>
            <a:noFill/>
          </a:ln>
        </p:spPr>
        <p:txBody>
          <a:bodyPr spcFirstLastPara="1" wrap="square" lIns="121900" tIns="121900" rIns="121900" bIns="121900" anchor="t" anchorCtr="0">
            <a:noAutofit/>
          </a:bodyPr>
          <a:lstStyle/>
          <a:p>
            <a:r>
              <a:rPr lang="en" sz="3200">
                <a:solidFill>
                  <a:srgbClr val="FFFFFF"/>
                </a:solidFill>
                <a:uFill>
                  <a:noFill/>
                </a:uFill>
                <a:latin typeface="Grand Hotel"/>
                <a:ea typeface="Grand Hotel"/>
                <a:cs typeface="Grand Hotel"/>
                <a:sym typeface="Grand Hotel"/>
                <a:hlinkClick r:id="rId4" action="ppaction://hlinksldjump">
                  <a:extLst>
                    <a:ext uri="{A12FA001-AC4F-418D-AE19-62706E023703}">
                      <ahyp:hlinkClr xmlns:ahyp="http://schemas.microsoft.com/office/drawing/2018/hyperlinkcolor" val="tx"/>
                    </a:ext>
                  </a:extLst>
                </a:hlinkClick>
              </a:rPr>
              <a:t>1</a:t>
            </a:r>
            <a:endParaRPr sz="3200">
              <a:solidFill>
                <a:srgbClr val="FFFFFF"/>
              </a:solidFill>
              <a:latin typeface="Grand Hotel"/>
              <a:ea typeface="Grand Hotel"/>
              <a:cs typeface="Grand Hotel"/>
              <a:sym typeface="Grand Hotel"/>
            </a:endParaRPr>
          </a:p>
        </p:txBody>
      </p:sp>
      <p:sp>
        <p:nvSpPr>
          <p:cNvPr id="3729" name="Google Shape;3729;p39"/>
          <p:cNvSpPr/>
          <p:nvPr/>
        </p:nvSpPr>
        <p:spPr>
          <a:xfrm rot="5400000">
            <a:off x="11641100" y="1641967"/>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1" name="Google Shape;3731;p39"/>
          <p:cNvSpPr/>
          <p:nvPr/>
        </p:nvSpPr>
        <p:spPr>
          <a:xfrm rot="5400000">
            <a:off x="11641100" y="2328833"/>
            <a:ext cx="380400" cy="5264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3" name="Google Shape;3733;p39"/>
          <p:cNvSpPr/>
          <p:nvPr/>
        </p:nvSpPr>
        <p:spPr>
          <a:xfrm rot="5400000">
            <a:off x="11641100" y="3015700"/>
            <a:ext cx="380400" cy="5264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5" name="Google Shape;3735;p39"/>
          <p:cNvSpPr/>
          <p:nvPr/>
        </p:nvSpPr>
        <p:spPr>
          <a:xfrm rot="5400000">
            <a:off x="11641100" y="3702567"/>
            <a:ext cx="380400" cy="5264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7" name="Google Shape;3737;p39"/>
          <p:cNvSpPr/>
          <p:nvPr/>
        </p:nvSpPr>
        <p:spPr>
          <a:xfrm rot="5400000">
            <a:off x="11641100" y="4389433"/>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42" name="Google Shape;3742;p39">
            <a:hlinkClick r:id="" action="ppaction://noaction"/>
          </p:cNvPr>
          <p:cNvSpPr/>
          <p:nvPr/>
        </p:nvSpPr>
        <p:spPr>
          <a:xfrm>
            <a:off x="11639036" y="5461700"/>
            <a:ext cx="334601" cy="304728"/>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 name="TextBox 1">
            <a:extLst>
              <a:ext uri="{FF2B5EF4-FFF2-40B4-BE49-F238E27FC236}">
                <a16:creationId xmlns:a16="http://schemas.microsoft.com/office/drawing/2014/main" id="{0CE82BA2-AE2F-4BE4-8204-1360060770DC}"/>
              </a:ext>
            </a:extLst>
          </p:cNvPr>
          <p:cNvSpPr txBox="1"/>
          <p:nvPr/>
        </p:nvSpPr>
        <p:spPr>
          <a:xfrm>
            <a:off x="4575549" y="429835"/>
            <a:ext cx="4341519"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Giải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nghĩa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từ</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87" name="TextBox 86">
            <a:extLst>
              <a:ext uri="{FF2B5EF4-FFF2-40B4-BE49-F238E27FC236}">
                <a16:creationId xmlns:a16="http://schemas.microsoft.com/office/drawing/2014/main" id="{8A378EE7-16F8-4B3D-A6BC-B930A4035DBF}"/>
              </a:ext>
            </a:extLst>
          </p:cNvPr>
          <p:cNvSpPr txBox="1"/>
          <p:nvPr/>
        </p:nvSpPr>
        <p:spPr>
          <a:xfrm>
            <a:off x="574886" y="953918"/>
            <a:ext cx="5044032" cy="1077218"/>
          </a:xfrm>
          <a:prstGeom prst="rect">
            <a:avLst/>
          </a:prstGeom>
          <a:noFill/>
        </p:spPr>
        <p:txBody>
          <a:bodyPr wrap="square" rtlCol="0">
            <a:spAutoFit/>
          </a:bodyPr>
          <a:lstStyle/>
          <a:p>
            <a:pPr algn="just"/>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Buồn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tênh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buồn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vì</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có</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cảm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giác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thiếu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vắng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một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cái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gì</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đó</a:t>
            </a:r>
            <a:r>
              <a:rPr lang="en-US" sz="3200" dirty="0">
                <a:solidFill>
                  <a:srgbClr val="0000FF"/>
                </a:solidFill>
                <a:latin typeface="Times New Roman" panose="02020603050405020304" pitchFamily="18" charset="0"/>
                <a:cs typeface="Times New Roman" panose="02020603050405020304" pitchFamily="18" charset="0"/>
              </a:rPr>
              <a:t>.</a:t>
            </a:r>
          </a:p>
        </p:txBody>
      </p:sp>
      <p:sp>
        <p:nvSpPr>
          <p:cNvPr id="88" name="TextBox 87">
            <a:extLst>
              <a:ext uri="{FF2B5EF4-FFF2-40B4-BE49-F238E27FC236}">
                <a16:creationId xmlns:a16="http://schemas.microsoft.com/office/drawing/2014/main" id="{AD5BBEEB-F49A-4A37-BD91-5434C981546E}"/>
              </a:ext>
            </a:extLst>
          </p:cNvPr>
          <p:cNvSpPr txBox="1"/>
          <p:nvPr/>
        </p:nvSpPr>
        <p:spPr>
          <a:xfrm>
            <a:off x="588136" y="5128645"/>
            <a:ext cx="9277257" cy="584775"/>
          </a:xfrm>
          <a:prstGeom prst="rect">
            <a:avLst/>
          </a:prstGeom>
          <a:noFill/>
        </p:spPr>
        <p:txBody>
          <a:bodyPr wrap="square" rtlCol="0">
            <a:spAutoFit/>
          </a:bodyPr>
          <a:lstStyle/>
          <a:p>
            <a:r>
              <a:rPr lang="en-US" sz="3200" dirty="0">
                <a:solidFill>
                  <a:srgbClr val="0000FF"/>
                </a:solidFill>
                <a:latin typeface="Times New Roman" panose="02020603050405020304" pitchFamily="18" charset="0"/>
                <a:cs typeface="Times New Roman" panose="02020603050405020304" pitchFamily="18" charset="0"/>
              </a:rPr>
              <a:t>- Se: </a:t>
            </a:r>
            <a:r>
              <a:rPr lang="en-US" sz="3200" dirty="0" err="1">
                <a:solidFill>
                  <a:srgbClr val="0000FF"/>
                </a:solidFill>
                <a:latin typeface="Times New Roman" panose="02020603050405020304" pitchFamily="18" charset="0"/>
                <a:cs typeface="Times New Roman" panose="02020603050405020304" pitchFamily="18" charset="0"/>
              </a:rPr>
              <a:t>không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còn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thấm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nhiều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nước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hơi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khô</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đi</a:t>
            </a:r>
            <a:r>
              <a:rPr lang="en-US" sz="3200" dirty="0">
                <a:solidFill>
                  <a:srgbClr val="0000FF"/>
                </a:solidFill>
                <a:latin typeface="Times New Roman" panose="02020603050405020304" pitchFamily="18" charset="0"/>
                <a:cs typeface="Times New Roman" panose="02020603050405020304" pitchFamily="18" charset="0"/>
              </a:rPr>
              <a:t>.</a:t>
            </a:r>
          </a:p>
        </p:txBody>
      </p:sp>
      <p:sp>
        <p:nvSpPr>
          <p:cNvPr id="90" name="TextBox 89">
            <a:extLst>
              <a:ext uri="{FF2B5EF4-FFF2-40B4-BE49-F238E27FC236}">
                <a16:creationId xmlns:a16="http://schemas.microsoft.com/office/drawing/2014/main" id="{76F5CD8D-AC31-42AB-B908-46898FA24C59}"/>
              </a:ext>
            </a:extLst>
          </p:cNvPr>
          <p:cNvSpPr txBox="1"/>
          <p:nvPr/>
        </p:nvSpPr>
        <p:spPr>
          <a:xfrm>
            <a:off x="588135" y="2458824"/>
            <a:ext cx="5044037" cy="1077218"/>
          </a:xfrm>
          <a:prstGeom prst="rect">
            <a:avLst/>
          </a:prstGeom>
          <a:noFill/>
        </p:spPr>
        <p:txBody>
          <a:bodyPr wrap="square" rtlCol="0">
            <a:spAutoFit/>
          </a:bodyPr>
          <a:lstStyle/>
          <a:p>
            <a:pPr algn="just"/>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Hoảng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hốt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đột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ngột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mất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tự</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chủ</a:t>
            </a:r>
            <a:r>
              <a:rPr lang="en-US" sz="3200" dirty="0">
                <a:solidFill>
                  <a:srgbClr val="0000FF"/>
                </a:solidFill>
                <a:latin typeface="Times New Roman" panose="02020603050405020304" pitchFamily="18" charset="0"/>
                <a:cs typeface="Times New Roman" panose="02020603050405020304" pitchFamily="18" charset="0"/>
              </a:rPr>
              <a:t> do </a:t>
            </a:r>
            <a:r>
              <a:rPr lang="en-US" sz="3200" dirty="0" err="1">
                <a:solidFill>
                  <a:srgbClr val="0000FF"/>
                </a:solidFill>
                <a:latin typeface="Times New Roman" panose="02020603050405020304" pitchFamily="18" charset="0"/>
                <a:cs typeface="Times New Roman" panose="02020603050405020304" pitchFamily="18" charset="0"/>
              </a:rPr>
              <a:t>bị</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đe</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doạ</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bất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ngờ</a:t>
            </a:r>
            <a:r>
              <a:rPr lang="en-US" sz="3200" dirty="0">
                <a:solidFill>
                  <a:srgbClr val="0000FF"/>
                </a:solidFill>
                <a:latin typeface="Times New Roman" panose="02020603050405020304" pitchFamily="18" charset="0"/>
                <a:cs typeface="Times New Roman" panose="02020603050405020304" pitchFamily="18" charset="0"/>
              </a:rPr>
              <a:t>.</a:t>
            </a:r>
          </a:p>
        </p:txBody>
      </p:sp>
      <p:sp>
        <p:nvSpPr>
          <p:cNvPr id="91" name="TextBox 90">
            <a:extLst>
              <a:ext uri="{FF2B5EF4-FFF2-40B4-BE49-F238E27FC236}">
                <a16:creationId xmlns:a16="http://schemas.microsoft.com/office/drawing/2014/main" id="{A46BD1D3-3C59-476B-8114-57BED4F53697}"/>
              </a:ext>
            </a:extLst>
          </p:cNvPr>
          <p:cNvSpPr txBox="1"/>
          <p:nvPr/>
        </p:nvSpPr>
        <p:spPr>
          <a:xfrm>
            <a:off x="588135" y="3996595"/>
            <a:ext cx="5044035" cy="1077218"/>
          </a:xfrm>
          <a:prstGeom prst="rect">
            <a:avLst/>
          </a:prstGeom>
          <a:noFill/>
        </p:spPr>
        <p:txBody>
          <a:bodyPr wrap="square" rtlCol="0">
            <a:spAutoFit/>
          </a:bodyPr>
          <a:lstStyle/>
          <a:p>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Nhũn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quá</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mềm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gần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như</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bị</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nhão</a:t>
            </a:r>
            <a:r>
              <a:rPr lang="en-US" sz="3200" dirty="0">
                <a:solidFill>
                  <a:srgbClr val="0000FF"/>
                </a:solidFill>
                <a:latin typeface="Times New Roman" panose="02020603050405020304" pitchFamily="18" charset="0"/>
                <a:cs typeface="Times New Roman" panose="02020603050405020304" pitchFamily="18" charset="0"/>
              </a:rPr>
              <a:t> ra.</a:t>
            </a:r>
          </a:p>
        </p:txBody>
      </p:sp>
      <p:sp>
        <p:nvSpPr>
          <p:cNvPr id="92" name="TextBox 91">
            <a:extLst>
              <a:ext uri="{FF2B5EF4-FFF2-40B4-BE49-F238E27FC236}">
                <a16:creationId xmlns:a16="http://schemas.microsoft.com/office/drawing/2014/main" id="{4DEA4D17-A7EE-4B8F-B64D-ADE9B63EBAFF}"/>
              </a:ext>
            </a:extLst>
          </p:cNvPr>
          <p:cNvSpPr txBox="1"/>
          <p:nvPr/>
        </p:nvSpPr>
        <p:spPr>
          <a:xfrm>
            <a:off x="559131" y="5651450"/>
            <a:ext cx="9823509" cy="584775"/>
          </a:xfrm>
          <a:prstGeom prst="rect">
            <a:avLst/>
          </a:prstGeom>
          <a:noFill/>
        </p:spPr>
        <p:txBody>
          <a:bodyPr wrap="square" rtlCol="0">
            <a:spAutoFit/>
          </a:bodyPr>
          <a:lstStyle/>
          <a:p>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Cộc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tuếch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ngắn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gọn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không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đưa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đẩy</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màu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mè</a:t>
            </a:r>
            <a:r>
              <a:rPr lang="en-US" sz="3200" dirty="0">
                <a:solidFill>
                  <a:srgbClr val="0000FF"/>
                </a:solidFill>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DEDB8E76-C9B4-40CF-B1E3-4B1F325AF7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6472" y="274499"/>
            <a:ext cx="2358891" cy="1596965"/>
          </a:xfrm>
          <a:prstGeom prst="rect">
            <a:avLst/>
          </a:prstGeom>
        </p:spPr>
      </p:pic>
      <p:pic>
        <p:nvPicPr>
          <p:cNvPr id="6" name="Picture 5">
            <a:extLst>
              <a:ext uri="{FF2B5EF4-FFF2-40B4-BE49-F238E27FC236}">
                <a16:creationId xmlns:a16="http://schemas.microsoft.com/office/drawing/2014/main" id="{BDFD5B55-2691-4FCA-B9D5-86A785E5D3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8947" y="1878717"/>
            <a:ext cx="3036242" cy="1704805"/>
          </a:xfrm>
          <a:prstGeom prst="rect">
            <a:avLst/>
          </a:prstGeom>
        </p:spPr>
      </p:pic>
      <p:pic>
        <p:nvPicPr>
          <p:cNvPr id="8" name="Picture 7">
            <a:extLst>
              <a:ext uri="{FF2B5EF4-FFF2-40B4-BE49-F238E27FC236}">
                <a16:creationId xmlns:a16="http://schemas.microsoft.com/office/drawing/2014/main" id="{7877B18B-FB12-49DA-9063-8CD7D374AA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74292" y="3536043"/>
            <a:ext cx="2358891" cy="1550650"/>
          </a:xfrm>
          <a:prstGeom prst="rect">
            <a:avLst/>
          </a:prstGeom>
        </p:spPr>
      </p:pic>
    </p:spTree>
    <p:custDataLst>
      <p:tags r:id="rId1"/>
    </p:custDataLst>
    <p:extLst>
      <p:ext uri="{BB962C8B-B14F-4D97-AF65-F5344CB8AC3E}">
        <p14:creationId xmlns:p14="http://schemas.microsoft.com/office/powerpoint/2010/main" val="106210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barn(inVertical)">
                                      <p:cBhvr>
                                        <p:cTn id="7"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37"/>
        <p:cNvGrpSpPr/>
        <p:nvPr/>
      </p:nvGrpSpPr>
      <p:grpSpPr>
        <a:xfrm>
          <a:off x="0" y="0"/>
          <a:ext cx="0" cy="0"/>
          <a:chOff x="0" y="0"/>
          <a:chExt cx="0" cy="0"/>
        </a:xfrm>
      </p:grpSpPr>
      <p:grpSp>
        <p:nvGrpSpPr>
          <p:cNvPr id="3644" name="Google Shape;3644;p39"/>
          <p:cNvGrpSpPr/>
          <p:nvPr/>
        </p:nvGrpSpPr>
        <p:grpSpPr>
          <a:xfrm>
            <a:off x="9252467" y="309951"/>
            <a:ext cx="2464797" cy="3391391"/>
            <a:chOff x="6642183" y="457201"/>
            <a:chExt cx="1848598" cy="2543543"/>
          </a:xfrm>
        </p:grpSpPr>
        <p:sp>
          <p:nvSpPr>
            <p:cNvPr id="3645" name="Google Shape;3645;p39"/>
            <p:cNvSpPr/>
            <p:nvPr/>
          </p:nvSpPr>
          <p:spPr>
            <a:xfrm rot="2831813">
              <a:off x="6788129" y="581809"/>
              <a:ext cx="600430" cy="649740"/>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3646" name="Google Shape;3646;p39"/>
            <p:cNvSpPr/>
            <p:nvPr/>
          </p:nvSpPr>
          <p:spPr>
            <a:xfrm rot="2831813">
              <a:off x="6831403" y="585728"/>
              <a:ext cx="356589" cy="455222"/>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47" name="Google Shape;3647;p39"/>
            <p:cNvSpPr/>
            <p:nvPr/>
          </p:nvSpPr>
          <p:spPr>
            <a:xfrm rot="2831813">
              <a:off x="6788638" y="573028"/>
              <a:ext cx="605757" cy="663845"/>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648" name="Google Shape;3648;p39"/>
            <p:cNvSpPr/>
            <p:nvPr/>
          </p:nvSpPr>
          <p:spPr>
            <a:xfrm rot="2831813">
              <a:off x="6906401" y="692594"/>
              <a:ext cx="442111" cy="446739"/>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649" name="Google Shape;3649;p39"/>
            <p:cNvSpPr/>
            <p:nvPr/>
          </p:nvSpPr>
          <p:spPr>
            <a:xfrm rot="2438469">
              <a:off x="7321960" y="872854"/>
              <a:ext cx="390130" cy="284780"/>
            </a:xfrm>
            <a:custGeom>
              <a:avLst/>
              <a:gdLst/>
              <a:ahLst/>
              <a:cxnLst/>
              <a:rect l="l" t="t" r="r" b="b"/>
              <a:pathLst>
                <a:path w="3955" h="2887" extrusionOk="0">
                  <a:moveTo>
                    <a:pt x="2568" y="0"/>
                  </a:moveTo>
                  <a:cubicBezTo>
                    <a:pt x="1801" y="0"/>
                    <a:pt x="993" y="157"/>
                    <a:pt x="626" y="545"/>
                  </a:cubicBezTo>
                  <a:cubicBezTo>
                    <a:pt x="1" y="1206"/>
                    <a:pt x="527" y="2179"/>
                    <a:pt x="527" y="2179"/>
                  </a:cubicBezTo>
                  <a:cubicBezTo>
                    <a:pt x="668" y="2439"/>
                    <a:pt x="969" y="2887"/>
                    <a:pt x="1609" y="2887"/>
                  </a:cubicBezTo>
                  <a:cubicBezTo>
                    <a:pt x="1782" y="2887"/>
                    <a:pt x="1980" y="2854"/>
                    <a:pt x="2205" y="2777"/>
                  </a:cubicBezTo>
                  <a:cubicBezTo>
                    <a:pt x="3267" y="2411"/>
                    <a:pt x="3955" y="206"/>
                    <a:pt x="3955" y="206"/>
                  </a:cubicBezTo>
                  <a:cubicBezTo>
                    <a:pt x="3623" y="77"/>
                    <a:pt x="3106" y="0"/>
                    <a:pt x="256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50" name="Google Shape;3650;p39"/>
            <p:cNvSpPr/>
            <p:nvPr/>
          </p:nvSpPr>
          <p:spPr>
            <a:xfrm rot="2438469">
              <a:off x="7299102" y="894175"/>
              <a:ext cx="392398" cy="209910"/>
            </a:xfrm>
            <a:custGeom>
              <a:avLst/>
              <a:gdLst/>
              <a:ahLst/>
              <a:cxnLst/>
              <a:rect l="l" t="t" r="r" b="b"/>
              <a:pathLst>
                <a:path w="3978" h="2128" extrusionOk="0">
                  <a:moveTo>
                    <a:pt x="3977" y="1"/>
                  </a:moveTo>
                  <a:cubicBezTo>
                    <a:pt x="3967" y="1"/>
                    <a:pt x="3296" y="292"/>
                    <a:pt x="2856" y="503"/>
                  </a:cubicBezTo>
                  <a:lnTo>
                    <a:pt x="2910" y="164"/>
                  </a:lnTo>
                  <a:lnTo>
                    <a:pt x="2928" y="111"/>
                  </a:lnTo>
                  <a:lnTo>
                    <a:pt x="2928" y="111"/>
                  </a:lnTo>
                  <a:cubicBezTo>
                    <a:pt x="2865" y="236"/>
                    <a:pt x="2829" y="378"/>
                    <a:pt x="2794" y="521"/>
                  </a:cubicBezTo>
                  <a:lnTo>
                    <a:pt x="2794" y="530"/>
                  </a:lnTo>
                  <a:cubicBezTo>
                    <a:pt x="2526" y="664"/>
                    <a:pt x="2321" y="780"/>
                    <a:pt x="2062" y="932"/>
                  </a:cubicBezTo>
                  <a:cubicBezTo>
                    <a:pt x="1955" y="994"/>
                    <a:pt x="1857" y="1066"/>
                    <a:pt x="1750" y="1128"/>
                  </a:cubicBezTo>
                  <a:lnTo>
                    <a:pt x="1830" y="396"/>
                  </a:lnTo>
                  <a:lnTo>
                    <a:pt x="1839" y="280"/>
                  </a:lnTo>
                  <a:cubicBezTo>
                    <a:pt x="1839" y="279"/>
                    <a:pt x="1839" y="279"/>
                    <a:pt x="1839" y="279"/>
                  </a:cubicBezTo>
                  <a:cubicBezTo>
                    <a:pt x="1832" y="279"/>
                    <a:pt x="1731" y="824"/>
                    <a:pt x="1696" y="1083"/>
                  </a:cubicBezTo>
                  <a:cubicBezTo>
                    <a:pt x="1696" y="1119"/>
                    <a:pt x="1696" y="1146"/>
                    <a:pt x="1687" y="1173"/>
                  </a:cubicBezTo>
                  <a:cubicBezTo>
                    <a:pt x="1535" y="1271"/>
                    <a:pt x="1384" y="1369"/>
                    <a:pt x="1232" y="1467"/>
                  </a:cubicBezTo>
                  <a:lnTo>
                    <a:pt x="1143" y="1521"/>
                  </a:lnTo>
                  <a:lnTo>
                    <a:pt x="1125" y="798"/>
                  </a:lnTo>
                  <a:lnTo>
                    <a:pt x="1125" y="682"/>
                  </a:lnTo>
                  <a:cubicBezTo>
                    <a:pt x="1125" y="681"/>
                    <a:pt x="1125" y="680"/>
                    <a:pt x="1125" y="680"/>
                  </a:cubicBezTo>
                  <a:cubicBezTo>
                    <a:pt x="1122" y="680"/>
                    <a:pt x="1080" y="1216"/>
                    <a:pt x="1089" y="1467"/>
                  </a:cubicBezTo>
                  <a:lnTo>
                    <a:pt x="1089" y="1548"/>
                  </a:lnTo>
                  <a:cubicBezTo>
                    <a:pt x="928" y="1646"/>
                    <a:pt x="759" y="1735"/>
                    <a:pt x="589" y="1815"/>
                  </a:cubicBezTo>
                  <a:cubicBezTo>
                    <a:pt x="420" y="1905"/>
                    <a:pt x="241" y="1967"/>
                    <a:pt x="54" y="2012"/>
                  </a:cubicBezTo>
                  <a:cubicBezTo>
                    <a:pt x="0" y="2038"/>
                    <a:pt x="18" y="2128"/>
                    <a:pt x="81" y="2128"/>
                  </a:cubicBezTo>
                  <a:cubicBezTo>
                    <a:pt x="241" y="2092"/>
                    <a:pt x="393" y="2038"/>
                    <a:pt x="545" y="1967"/>
                  </a:cubicBezTo>
                  <a:cubicBezTo>
                    <a:pt x="741" y="1878"/>
                    <a:pt x="928" y="1780"/>
                    <a:pt x="1107" y="1673"/>
                  </a:cubicBezTo>
                  <a:cubicBezTo>
                    <a:pt x="1205" y="1610"/>
                    <a:pt x="1294" y="1557"/>
                    <a:pt x="1393" y="1494"/>
                  </a:cubicBezTo>
                  <a:lnTo>
                    <a:pt x="2160" y="1699"/>
                  </a:lnTo>
                  <a:lnTo>
                    <a:pt x="2276" y="1735"/>
                  </a:lnTo>
                  <a:cubicBezTo>
                    <a:pt x="2277" y="1735"/>
                    <a:pt x="2277" y="1735"/>
                    <a:pt x="2278" y="1735"/>
                  </a:cubicBezTo>
                  <a:cubicBezTo>
                    <a:pt x="2288" y="1735"/>
                    <a:pt x="1753" y="1537"/>
                    <a:pt x="1491" y="1467"/>
                  </a:cubicBezTo>
                  <a:lnTo>
                    <a:pt x="1455" y="1458"/>
                  </a:lnTo>
                  <a:cubicBezTo>
                    <a:pt x="1642" y="1333"/>
                    <a:pt x="1830" y="1208"/>
                    <a:pt x="2017" y="1092"/>
                  </a:cubicBezTo>
                  <a:cubicBezTo>
                    <a:pt x="2160" y="1003"/>
                    <a:pt x="2312" y="914"/>
                    <a:pt x="2464" y="834"/>
                  </a:cubicBezTo>
                  <a:lnTo>
                    <a:pt x="3079" y="905"/>
                  </a:lnTo>
                  <a:lnTo>
                    <a:pt x="3186" y="914"/>
                  </a:lnTo>
                  <a:cubicBezTo>
                    <a:pt x="2972" y="860"/>
                    <a:pt x="2758" y="816"/>
                    <a:pt x="2544" y="780"/>
                  </a:cubicBezTo>
                  <a:cubicBezTo>
                    <a:pt x="2883" y="593"/>
                    <a:pt x="3222" y="405"/>
                    <a:pt x="3570" y="227"/>
                  </a:cubicBezTo>
                  <a:lnTo>
                    <a:pt x="3972" y="4"/>
                  </a:lnTo>
                  <a:cubicBezTo>
                    <a:pt x="3976" y="2"/>
                    <a:pt x="3977" y="1"/>
                    <a:pt x="397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651" name="Google Shape;3651;p39"/>
            <p:cNvSpPr/>
            <p:nvPr/>
          </p:nvSpPr>
          <p:spPr>
            <a:xfrm rot="2438469">
              <a:off x="7414720" y="872782"/>
              <a:ext cx="295828" cy="315260"/>
            </a:xfrm>
            <a:custGeom>
              <a:avLst/>
              <a:gdLst/>
              <a:ahLst/>
              <a:cxnLst/>
              <a:rect l="l" t="t" r="r" b="b"/>
              <a:pathLst>
                <a:path w="2999" h="3196" extrusionOk="0">
                  <a:moveTo>
                    <a:pt x="964" y="3196"/>
                  </a:moveTo>
                  <a:cubicBezTo>
                    <a:pt x="1071" y="3178"/>
                    <a:pt x="1178" y="3151"/>
                    <a:pt x="1276" y="3116"/>
                  </a:cubicBezTo>
                  <a:cubicBezTo>
                    <a:pt x="2222" y="2794"/>
                    <a:pt x="2874" y="1018"/>
                    <a:pt x="2999" y="626"/>
                  </a:cubicBezTo>
                  <a:cubicBezTo>
                    <a:pt x="1428" y="1"/>
                    <a:pt x="0" y="1804"/>
                    <a:pt x="964" y="319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52" name="Google Shape;3652;p39"/>
            <p:cNvSpPr/>
            <p:nvPr/>
          </p:nvSpPr>
          <p:spPr>
            <a:xfrm rot="2438469">
              <a:off x="7347442" y="881732"/>
              <a:ext cx="364581" cy="287542"/>
            </a:xfrm>
            <a:custGeom>
              <a:avLst/>
              <a:gdLst/>
              <a:ahLst/>
              <a:cxnLst/>
              <a:rect l="l" t="t" r="r" b="b"/>
              <a:pathLst>
                <a:path w="3696" h="2915" extrusionOk="0">
                  <a:moveTo>
                    <a:pt x="233" y="2198"/>
                  </a:moveTo>
                  <a:cubicBezTo>
                    <a:pt x="331" y="2385"/>
                    <a:pt x="465" y="2555"/>
                    <a:pt x="643" y="2689"/>
                  </a:cubicBezTo>
                  <a:cubicBezTo>
                    <a:pt x="474" y="2555"/>
                    <a:pt x="331" y="2385"/>
                    <a:pt x="233" y="2198"/>
                  </a:cubicBezTo>
                  <a:close/>
                  <a:moveTo>
                    <a:pt x="2275" y="1"/>
                  </a:moveTo>
                  <a:cubicBezTo>
                    <a:pt x="1874" y="1"/>
                    <a:pt x="1473" y="47"/>
                    <a:pt x="1080" y="154"/>
                  </a:cubicBezTo>
                  <a:cubicBezTo>
                    <a:pt x="875" y="207"/>
                    <a:pt x="670" y="297"/>
                    <a:pt x="491" y="422"/>
                  </a:cubicBezTo>
                  <a:cubicBezTo>
                    <a:pt x="304" y="547"/>
                    <a:pt x="170" y="725"/>
                    <a:pt x="90" y="930"/>
                  </a:cubicBezTo>
                  <a:cubicBezTo>
                    <a:pt x="18" y="1136"/>
                    <a:pt x="0" y="1359"/>
                    <a:pt x="36" y="1573"/>
                  </a:cubicBezTo>
                  <a:cubicBezTo>
                    <a:pt x="63" y="1796"/>
                    <a:pt x="134" y="2001"/>
                    <a:pt x="232" y="2198"/>
                  </a:cubicBezTo>
                  <a:cubicBezTo>
                    <a:pt x="134" y="2001"/>
                    <a:pt x="72" y="1787"/>
                    <a:pt x="45" y="1573"/>
                  </a:cubicBezTo>
                  <a:cubicBezTo>
                    <a:pt x="9" y="1359"/>
                    <a:pt x="27" y="1144"/>
                    <a:pt x="107" y="939"/>
                  </a:cubicBezTo>
                  <a:cubicBezTo>
                    <a:pt x="188" y="734"/>
                    <a:pt x="322" y="555"/>
                    <a:pt x="500" y="430"/>
                  </a:cubicBezTo>
                  <a:cubicBezTo>
                    <a:pt x="679" y="314"/>
                    <a:pt x="884" y="225"/>
                    <a:pt x="1089" y="181"/>
                  </a:cubicBezTo>
                  <a:cubicBezTo>
                    <a:pt x="1474" y="82"/>
                    <a:pt x="1874" y="37"/>
                    <a:pt x="2275" y="37"/>
                  </a:cubicBezTo>
                  <a:cubicBezTo>
                    <a:pt x="2311" y="37"/>
                    <a:pt x="2347" y="37"/>
                    <a:pt x="2383" y="38"/>
                  </a:cubicBezTo>
                  <a:cubicBezTo>
                    <a:pt x="2598" y="47"/>
                    <a:pt x="2812" y="65"/>
                    <a:pt x="3026" y="100"/>
                  </a:cubicBezTo>
                  <a:cubicBezTo>
                    <a:pt x="3231" y="126"/>
                    <a:pt x="3428" y="176"/>
                    <a:pt x="3624" y="251"/>
                  </a:cubicBezTo>
                  <a:lnTo>
                    <a:pt x="3624" y="251"/>
                  </a:lnTo>
                  <a:cubicBezTo>
                    <a:pt x="3492" y="652"/>
                    <a:pt x="3334" y="1036"/>
                    <a:pt x="3142" y="1412"/>
                  </a:cubicBezTo>
                  <a:cubicBezTo>
                    <a:pt x="2955" y="1796"/>
                    <a:pt x="2714" y="2153"/>
                    <a:pt x="2410" y="2465"/>
                  </a:cubicBezTo>
                  <a:cubicBezTo>
                    <a:pt x="2120" y="2739"/>
                    <a:pt x="1731" y="2897"/>
                    <a:pt x="1334" y="2897"/>
                  </a:cubicBezTo>
                  <a:cubicBezTo>
                    <a:pt x="1303" y="2897"/>
                    <a:pt x="1272" y="2896"/>
                    <a:pt x="1241" y="2894"/>
                  </a:cubicBezTo>
                  <a:cubicBezTo>
                    <a:pt x="1027" y="2885"/>
                    <a:pt x="821" y="2813"/>
                    <a:pt x="643" y="2689"/>
                  </a:cubicBezTo>
                  <a:lnTo>
                    <a:pt x="643" y="2689"/>
                  </a:lnTo>
                  <a:cubicBezTo>
                    <a:pt x="813" y="2822"/>
                    <a:pt x="1027" y="2894"/>
                    <a:pt x="1241" y="2912"/>
                  </a:cubicBezTo>
                  <a:cubicBezTo>
                    <a:pt x="1273" y="2914"/>
                    <a:pt x="1304" y="2915"/>
                    <a:pt x="1335" y="2915"/>
                  </a:cubicBezTo>
                  <a:cubicBezTo>
                    <a:pt x="1740" y="2915"/>
                    <a:pt x="2130" y="2757"/>
                    <a:pt x="2428" y="2483"/>
                  </a:cubicBezTo>
                  <a:cubicBezTo>
                    <a:pt x="2731" y="2171"/>
                    <a:pt x="2990" y="1823"/>
                    <a:pt x="3178" y="1430"/>
                  </a:cubicBezTo>
                  <a:cubicBezTo>
                    <a:pt x="3374" y="1046"/>
                    <a:pt x="3544" y="654"/>
                    <a:pt x="3686" y="243"/>
                  </a:cubicBezTo>
                  <a:lnTo>
                    <a:pt x="3695" y="216"/>
                  </a:lnTo>
                  <a:lnTo>
                    <a:pt x="3669" y="207"/>
                  </a:lnTo>
                  <a:cubicBezTo>
                    <a:pt x="3463" y="136"/>
                    <a:pt x="3249" y="82"/>
                    <a:pt x="3035" y="56"/>
                  </a:cubicBezTo>
                  <a:cubicBezTo>
                    <a:pt x="2812" y="20"/>
                    <a:pt x="2598" y="11"/>
                    <a:pt x="2383" y="2"/>
                  </a:cubicBezTo>
                  <a:cubicBezTo>
                    <a:pt x="2347" y="1"/>
                    <a:pt x="2311" y="1"/>
                    <a:pt x="227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653" name="Google Shape;3653;p39"/>
            <p:cNvSpPr/>
            <p:nvPr/>
          </p:nvSpPr>
          <p:spPr>
            <a:xfrm rot="2831813">
              <a:off x="7598972" y="662440"/>
              <a:ext cx="612366" cy="619457"/>
            </a:xfrm>
            <a:custGeom>
              <a:avLst/>
              <a:gdLst/>
              <a:ahLst/>
              <a:cxnLst/>
              <a:rect l="l" t="t" r="r" b="b"/>
              <a:pathLst>
                <a:path w="6208" h="6280" extrusionOk="0">
                  <a:moveTo>
                    <a:pt x="1551" y="0"/>
                  </a:moveTo>
                  <a:cubicBezTo>
                    <a:pt x="1515" y="18"/>
                    <a:pt x="1480" y="45"/>
                    <a:pt x="1462" y="81"/>
                  </a:cubicBezTo>
                  <a:lnTo>
                    <a:pt x="1533" y="170"/>
                  </a:lnTo>
                  <a:cubicBezTo>
                    <a:pt x="1016" y="750"/>
                    <a:pt x="632" y="1419"/>
                    <a:pt x="391" y="2151"/>
                  </a:cubicBezTo>
                  <a:cubicBezTo>
                    <a:pt x="311" y="2365"/>
                    <a:pt x="257" y="2589"/>
                    <a:pt x="212" y="2812"/>
                  </a:cubicBezTo>
                  <a:cubicBezTo>
                    <a:pt x="202" y="2849"/>
                    <a:pt x="236" y="2874"/>
                    <a:pt x="267" y="2874"/>
                  </a:cubicBezTo>
                  <a:cubicBezTo>
                    <a:pt x="288" y="2874"/>
                    <a:pt x="307" y="2863"/>
                    <a:pt x="311" y="2838"/>
                  </a:cubicBezTo>
                  <a:cubicBezTo>
                    <a:pt x="462" y="2080"/>
                    <a:pt x="775" y="1357"/>
                    <a:pt x="1221" y="723"/>
                  </a:cubicBezTo>
                  <a:cubicBezTo>
                    <a:pt x="1328" y="580"/>
                    <a:pt x="1435" y="438"/>
                    <a:pt x="1551" y="295"/>
                  </a:cubicBezTo>
                  <a:cubicBezTo>
                    <a:pt x="1587" y="795"/>
                    <a:pt x="1649" y="1294"/>
                    <a:pt x="1756" y="1785"/>
                  </a:cubicBezTo>
                  <a:cubicBezTo>
                    <a:pt x="1640" y="2196"/>
                    <a:pt x="1551" y="2615"/>
                    <a:pt x="1471" y="3035"/>
                  </a:cubicBezTo>
                  <a:cubicBezTo>
                    <a:pt x="909" y="3222"/>
                    <a:pt x="400" y="3579"/>
                    <a:pt x="34" y="4052"/>
                  </a:cubicBezTo>
                  <a:cubicBezTo>
                    <a:pt x="0" y="4092"/>
                    <a:pt x="32" y="4143"/>
                    <a:pt x="69" y="4143"/>
                  </a:cubicBezTo>
                  <a:cubicBezTo>
                    <a:pt x="81" y="4143"/>
                    <a:pt x="94" y="4137"/>
                    <a:pt x="105" y="4124"/>
                  </a:cubicBezTo>
                  <a:cubicBezTo>
                    <a:pt x="453" y="3677"/>
                    <a:pt x="926" y="3338"/>
                    <a:pt x="1462" y="3151"/>
                  </a:cubicBezTo>
                  <a:lnTo>
                    <a:pt x="1462" y="3151"/>
                  </a:lnTo>
                  <a:cubicBezTo>
                    <a:pt x="1399" y="3526"/>
                    <a:pt x="1355" y="3892"/>
                    <a:pt x="1346" y="4266"/>
                  </a:cubicBezTo>
                  <a:cubicBezTo>
                    <a:pt x="1346" y="4309"/>
                    <a:pt x="1378" y="4331"/>
                    <a:pt x="1409" y="4331"/>
                  </a:cubicBezTo>
                  <a:cubicBezTo>
                    <a:pt x="1436" y="4331"/>
                    <a:pt x="1462" y="4313"/>
                    <a:pt x="1462" y="4275"/>
                  </a:cubicBezTo>
                  <a:cubicBezTo>
                    <a:pt x="1498" y="3517"/>
                    <a:pt x="1614" y="2758"/>
                    <a:pt x="1810" y="2017"/>
                  </a:cubicBezTo>
                  <a:cubicBezTo>
                    <a:pt x="1971" y="2713"/>
                    <a:pt x="2176" y="3401"/>
                    <a:pt x="2435" y="4079"/>
                  </a:cubicBezTo>
                  <a:cubicBezTo>
                    <a:pt x="2444" y="4100"/>
                    <a:pt x="2461" y="4109"/>
                    <a:pt x="2478" y="4109"/>
                  </a:cubicBezTo>
                  <a:cubicBezTo>
                    <a:pt x="2513" y="4109"/>
                    <a:pt x="2551" y="4073"/>
                    <a:pt x="2533" y="4025"/>
                  </a:cubicBezTo>
                  <a:cubicBezTo>
                    <a:pt x="2113" y="2838"/>
                    <a:pt x="1828" y="1607"/>
                    <a:pt x="1676" y="357"/>
                  </a:cubicBezTo>
                  <a:lnTo>
                    <a:pt x="1676" y="357"/>
                  </a:lnTo>
                  <a:lnTo>
                    <a:pt x="2069" y="884"/>
                  </a:lnTo>
                  <a:lnTo>
                    <a:pt x="3773" y="3133"/>
                  </a:lnTo>
                  <a:cubicBezTo>
                    <a:pt x="3773" y="3142"/>
                    <a:pt x="3765" y="3142"/>
                    <a:pt x="3765" y="3151"/>
                  </a:cubicBezTo>
                  <a:cubicBezTo>
                    <a:pt x="3657" y="3704"/>
                    <a:pt x="3657" y="4266"/>
                    <a:pt x="3765" y="4820"/>
                  </a:cubicBezTo>
                  <a:cubicBezTo>
                    <a:pt x="3772" y="4854"/>
                    <a:pt x="3795" y="4869"/>
                    <a:pt x="3820" y="4869"/>
                  </a:cubicBezTo>
                  <a:cubicBezTo>
                    <a:pt x="3859" y="4869"/>
                    <a:pt x="3904" y="4833"/>
                    <a:pt x="3898" y="4784"/>
                  </a:cubicBezTo>
                  <a:cubicBezTo>
                    <a:pt x="3800" y="4284"/>
                    <a:pt x="3791" y="3776"/>
                    <a:pt x="3881" y="3276"/>
                  </a:cubicBezTo>
                  <a:lnTo>
                    <a:pt x="3881" y="3276"/>
                  </a:lnTo>
                  <a:lnTo>
                    <a:pt x="4345" y="3883"/>
                  </a:lnTo>
                  <a:cubicBezTo>
                    <a:pt x="4604" y="4641"/>
                    <a:pt x="4648" y="5445"/>
                    <a:pt x="4470" y="6221"/>
                  </a:cubicBezTo>
                  <a:cubicBezTo>
                    <a:pt x="4460" y="6259"/>
                    <a:pt x="4486" y="6279"/>
                    <a:pt x="4515" y="6279"/>
                  </a:cubicBezTo>
                  <a:cubicBezTo>
                    <a:pt x="4540" y="6279"/>
                    <a:pt x="4568" y="6263"/>
                    <a:pt x="4577" y="6230"/>
                  </a:cubicBezTo>
                  <a:cubicBezTo>
                    <a:pt x="4737" y="5543"/>
                    <a:pt x="4728" y="4829"/>
                    <a:pt x="4541" y="4141"/>
                  </a:cubicBezTo>
                  <a:lnTo>
                    <a:pt x="4541" y="4141"/>
                  </a:lnTo>
                  <a:lnTo>
                    <a:pt x="5799" y="5819"/>
                  </a:lnTo>
                  <a:cubicBezTo>
                    <a:pt x="5810" y="5833"/>
                    <a:pt x="5824" y="5838"/>
                    <a:pt x="5838" y="5838"/>
                  </a:cubicBezTo>
                  <a:cubicBezTo>
                    <a:pt x="5880" y="5838"/>
                    <a:pt x="5922" y="5786"/>
                    <a:pt x="5889" y="5739"/>
                  </a:cubicBezTo>
                  <a:cubicBezTo>
                    <a:pt x="5532" y="5266"/>
                    <a:pt x="5166" y="4784"/>
                    <a:pt x="4809" y="4311"/>
                  </a:cubicBezTo>
                  <a:lnTo>
                    <a:pt x="4809" y="4311"/>
                  </a:lnTo>
                  <a:cubicBezTo>
                    <a:pt x="5118" y="4515"/>
                    <a:pt x="5478" y="4619"/>
                    <a:pt x="5843" y="4619"/>
                  </a:cubicBezTo>
                  <a:cubicBezTo>
                    <a:pt x="5942" y="4619"/>
                    <a:pt x="6040" y="4612"/>
                    <a:pt x="6139" y="4597"/>
                  </a:cubicBezTo>
                  <a:cubicBezTo>
                    <a:pt x="6207" y="4588"/>
                    <a:pt x="6193" y="4489"/>
                    <a:pt x="6129" y="4489"/>
                  </a:cubicBezTo>
                  <a:cubicBezTo>
                    <a:pt x="6126" y="4489"/>
                    <a:pt x="6124" y="4489"/>
                    <a:pt x="6121" y="4490"/>
                  </a:cubicBezTo>
                  <a:cubicBezTo>
                    <a:pt x="6036" y="4501"/>
                    <a:pt x="5951" y="4507"/>
                    <a:pt x="5866" y="4507"/>
                  </a:cubicBezTo>
                  <a:cubicBezTo>
                    <a:pt x="5319" y="4507"/>
                    <a:pt x="4791" y="4262"/>
                    <a:pt x="4443" y="3829"/>
                  </a:cubicBezTo>
                  <a:lnTo>
                    <a:pt x="2595" y="1393"/>
                  </a:lnTo>
                  <a:lnTo>
                    <a:pt x="2595" y="1393"/>
                  </a:lnTo>
                  <a:cubicBezTo>
                    <a:pt x="3042" y="1785"/>
                    <a:pt x="3524" y="2115"/>
                    <a:pt x="4050" y="2401"/>
                  </a:cubicBezTo>
                  <a:cubicBezTo>
                    <a:pt x="4318" y="2535"/>
                    <a:pt x="4595" y="2660"/>
                    <a:pt x="4871" y="2758"/>
                  </a:cubicBezTo>
                  <a:cubicBezTo>
                    <a:pt x="4987" y="2803"/>
                    <a:pt x="5157" y="2821"/>
                    <a:pt x="5255" y="2901"/>
                  </a:cubicBezTo>
                  <a:cubicBezTo>
                    <a:pt x="5263" y="2909"/>
                    <a:pt x="5272" y="2912"/>
                    <a:pt x="5281" y="2912"/>
                  </a:cubicBezTo>
                  <a:cubicBezTo>
                    <a:pt x="5321" y="2912"/>
                    <a:pt x="5362" y="2839"/>
                    <a:pt x="5318" y="2803"/>
                  </a:cubicBezTo>
                  <a:cubicBezTo>
                    <a:pt x="5103" y="2624"/>
                    <a:pt x="4684" y="2571"/>
                    <a:pt x="4425" y="2455"/>
                  </a:cubicBezTo>
                  <a:cubicBezTo>
                    <a:pt x="3622" y="2080"/>
                    <a:pt x="2899" y="1571"/>
                    <a:pt x="2283" y="937"/>
                  </a:cubicBezTo>
                  <a:lnTo>
                    <a:pt x="2283" y="937"/>
                  </a:lnTo>
                  <a:cubicBezTo>
                    <a:pt x="2754" y="1242"/>
                    <a:pt x="3317" y="1443"/>
                    <a:pt x="3889" y="1443"/>
                  </a:cubicBezTo>
                  <a:cubicBezTo>
                    <a:pt x="4207" y="1443"/>
                    <a:pt x="4527" y="1381"/>
                    <a:pt x="4836" y="1241"/>
                  </a:cubicBezTo>
                  <a:cubicBezTo>
                    <a:pt x="4891" y="1209"/>
                    <a:pt x="4869" y="1129"/>
                    <a:pt x="4815" y="1129"/>
                  </a:cubicBezTo>
                  <a:cubicBezTo>
                    <a:pt x="4807" y="1129"/>
                    <a:pt x="4799" y="1131"/>
                    <a:pt x="4791" y="1134"/>
                  </a:cubicBezTo>
                  <a:cubicBezTo>
                    <a:pt x="4495" y="1266"/>
                    <a:pt x="4188" y="1325"/>
                    <a:pt x="3885" y="1325"/>
                  </a:cubicBezTo>
                  <a:cubicBezTo>
                    <a:pt x="3165" y="1325"/>
                    <a:pt x="2462" y="994"/>
                    <a:pt x="1953" y="536"/>
                  </a:cubicBezTo>
                  <a:lnTo>
                    <a:pt x="1658" y="152"/>
                  </a:lnTo>
                  <a:cubicBezTo>
                    <a:pt x="1658" y="143"/>
                    <a:pt x="1649" y="134"/>
                    <a:pt x="1649" y="134"/>
                  </a:cubicBezTo>
                  <a:lnTo>
                    <a:pt x="1551"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654" name="Google Shape;3654;p39"/>
            <p:cNvSpPr/>
            <p:nvPr/>
          </p:nvSpPr>
          <p:spPr>
            <a:xfrm rot="2831813">
              <a:off x="7592800" y="784700"/>
              <a:ext cx="76053" cy="60368"/>
            </a:xfrm>
            <a:custGeom>
              <a:avLst/>
              <a:gdLst/>
              <a:ahLst/>
              <a:cxnLst/>
              <a:rect l="l" t="t" r="r" b="b"/>
              <a:pathLst>
                <a:path w="771" h="612" extrusionOk="0">
                  <a:moveTo>
                    <a:pt x="387" y="0"/>
                  </a:moveTo>
                  <a:cubicBezTo>
                    <a:pt x="360" y="0"/>
                    <a:pt x="332" y="4"/>
                    <a:pt x="304" y="11"/>
                  </a:cubicBezTo>
                  <a:cubicBezTo>
                    <a:pt x="36" y="83"/>
                    <a:pt x="0" y="449"/>
                    <a:pt x="250" y="574"/>
                  </a:cubicBezTo>
                  <a:cubicBezTo>
                    <a:pt x="295" y="599"/>
                    <a:pt x="343" y="611"/>
                    <a:pt x="390" y="611"/>
                  </a:cubicBezTo>
                  <a:cubicBezTo>
                    <a:pt x="491" y="611"/>
                    <a:pt x="588" y="555"/>
                    <a:pt x="643" y="458"/>
                  </a:cubicBezTo>
                  <a:cubicBezTo>
                    <a:pt x="770" y="250"/>
                    <a:pt x="613" y="0"/>
                    <a:pt x="38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5" name="Google Shape;3655;p39"/>
            <p:cNvSpPr/>
            <p:nvPr/>
          </p:nvSpPr>
          <p:spPr>
            <a:xfrm rot="2831813">
              <a:off x="7692010" y="703099"/>
              <a:ext cx="98543" cy="78419"/>
            </a:xfrm>
            <a:custGeom>
              <a:avLst/>
              <a:gdLst/>
              <a:ahLst/>
              <a:cxnLst/>
              <a:rect l="l" t="t" r="r" b="b"/>
              <a:pathLst>
                <a:path w="999" h="795" extrusionOk="0">
                  <a:moveTo>
                    <a:pt x="497" y="1"/>
                  </a:moveTo>
                  <a:cubicBezTo>
                    <a:pt x="463" y="1"/>
                    <a:pt x="428" y="5"/>
                    <a:pt x="393" y="14"/>
                  </a:cubicBezTo>
                  <a:cubicBezTo>
                    <a:pt x="45" y="112"/>
                    <a:pt x="0" y="576"/>
                    <a:pt x="313" y="746"/>
                  </a:cubicBezTo>
                  <a:cubicBezTo>
                    <a:pt x="371" y="778"/>
                    <a:pt x="436" y="794"/>
                    <a:pt x="500" y="794"/>
                  </a:cubicBezTo>
                  <a:cubicBezTo>
                    <a:pt x="631" y="794"/>
                    <a:pt x="758" y="729"/>
                    <a:pt x="830" y="603"/>
                  </a:cubicBezTo>
                  <a:cubicBezTo>
                    <a:pt x="998" y="331"/>
                    <a:pt x="793" y="1"/>
                    <a:pt x="49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6" name="Google Shape;3656;p39"/>
            <p:cNvSpPr/>
            <p:nvPr/>
          </p:nvSpPr>
          <p:spPr>
            <a:xfrm rot="2831813">
              <a:off x="8058008" y="904802"/>
              <a:ext cx="141945" cy="110181"/>
            </a:xfrm>
            <a:custGeom>
              <a:avLst/>
              <a:gdLst/>
              <a:ahLst/>
              <a:cxnLst/>
              <a:rect l="l" t="t" r="r" b="b"/>
              <a:pathLst>
                <a:path w="1439" h="1117" extrusionOk="0">
                  <a:moveTo>
                    <a:pt x="726" y="0"/>
                  </a:moveTo>
                  <a:cubicBezTo>
                    <a:pt x="682" y="0"/>
                    <a:pt x="636" y="5"/>
                    <a:pt x="590" y="16"/>
                  </a:cubicBezTo>
                  <a:cubicBezTo>
                    <a:pt x="108" y="132"/>
                    <a:pt x="1" y="784"/>
                    <a:pt x="438" y="1034"/>
                  </a:cubicBezTo>
                  <a:cubicBezTo>
                    <a:pt x="529" y="1090"/>
                    <a:pt x="628" y="1116"/>
                    <a:pt x="725" y="1116"/>
                  </a:cubicBezTo>
                  <a:cubicBezTo>
                    <a:pt x="907" y="1116"/>
                    <a:pt x="1083" y="1024"/>
                    <a:pt x="1188" y="855"/>
                  </a:cubicBezTo>
                  <a:cubicBezTo>
                    <a:pt x="1439" y="475"/>
                    <a:pt x="1147" y="0"/>
                    <a:pt x="726"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7" name="Google Shape;3657;p39"/>
            <p:cNvSpPr/>
            <p:nvPr/>
          </p:nvSpPr>
          <p:spPr>
            <a:xfrm rot="2831813">
              <a:off x="8024369" y="1075624"/>
              <a:ext cx="120047" cy="94990"/>
            </a:xfrm>
            <a:custGeom>
              <a:avLst/>
              <a:gdLst/>
              <a:ahLst/>
              <a:cxnLst/>
              <a:rect l="l" t="t" r="r" b="b"/>
              <a:pathLst>
                <a:path w="1217" h="963" extrusionOk="0">
                  <a:moveTo>
                    <a:pt x="613" y="0"/>
                  </a:moveTo>
                  <a:cubicBezTo>
                    <a:pt x="571" y="0"/>
                    <a:pt x="527" y="6"/>
                    <a:pt x="482" y="18"/>
                  </a:cubicBezTo>
                  <a:cubicBezTo>
                    <a:pt x="63" y="134"/>
                    <a:pt x="0" y="705"/>
                    <a:pt x="384" y="902"/>
                  </a:cubicBezTo>
                  <a:cubicBezTo>
                    <a:pt x="458" y="943"/>
                    <a:pt x="538" y="963"/>
                    <a:pt x="616" y="963"/>
                  </a:cubicBezTo>
                  <a:cubicBezTo>
                    <a:pt x="774" y="963"/>
                    <a:pt x="925" y="882"/>
                    <a:pt x="1009" y="732"/>
                  </a:cubicBezTo>
                  <a:cubicBezTo>
                    <a:pt x="1216" y="405"/>
                    <a:pt x="968" y="0"/>
                    <a:pt x="61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8" name="Google Shape;3658;p39"/>
            <p:cNvSpPr/>
            <p:nvPr/>
          </p:nvSpPr>
          <p:spPr>
            <a:xfrm rot="2831813">
              <a:off x="7744699" y="905244"/>
              <a:ext cx="132081" cy="104755"/>
            </a:xfrm>
            <a:custGeom>
              <a:avLst/>
              <a:gdLst/>
              <a:ahLst/>
              <a:cxnLst/>
              <a:rect l="l" t="t" r="r" b="b"/>
              <a:pathLst>
                <a:path w="1339" h="1062" extrusionOk="0">
                  <a:moveTo>
                    <a:pt x="669" y="1"/>
                  </a:moveTo>
                  <a:cubicBezTo>
                    <a:pt x="623" y="1"/>
                    <a:pt x="575" y="7"/>
                    <a:pt x="527" y="20"/>
                  </a:cubicBezTo>
                  <a:cubicBezTo>
                    <a:pt x="63" y="145"/>
                    <a:pt x="0" y="779"/>
                    <a:pt x="420" y="993"/>
                  </a:cubicBezTo>
                  <a:cubicBezTo>
                    <a:pt x="499" y="1040"/>
                    <a:pt x="586" y="1062"/>
                    <a:pt x="671" y="1062"/>
                  </a:cubicBezTo>
                  <a:cubicBezTo>
                    <a:pt x="847" y="1062"/>
                    <a:pt x="1017" y="970"/>
                    <a:pt x="1107" y="814"/>
                  </a:cubicBezTo>
                  <a:cubicBezTo>
                    <a:pt x="1338" y="447"/>
                    <a:pt x="1062" y="1"/>
                    <a:pt x="66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9" name="Google Shape;3659;p39"/>
            <p:cNvSpPr/>
            <p:nvPr/>
          </p:nvSpPr>
          <p:spPr>
            <a:xfrm rot="2831813">
              <a:off x="7765058" y="1098454"/>
              <a:ext cx="107026" cy="84830"/>
            </a:xfrm>
            <a:custGeom>
              <a:avLst/>
              <a:gdLst/>
              <a:ahLst/>
              <a:cxnLst/>
              <a:rect l="l" t="t" r="r" b="b"/>
              <a:pathLst>
                <a:path w="1085" h="860" extrusionOk="0">
                  <a:moveTo>
                    <a:pt x="550" y="1"/>
                  </a:moveTo>
                  <a:cubicBezTo>
                    <a:pt x="511" y="1"/>
                    <a:pt x="470" y="6"/>
                    <a:pt x="429" y="18"/>
                  </a:cubicBezTo>
                  <a:cubicBezTo>
                    <a:pt x="54" y="116"/>
                    <a:pt x="0" y="625"/>
                    <a:pt x="348" y="804"/>
                  </a:cubicBezTo>
                  <a:cubicBezTo>
                    <a:pt x="410" y="842"/>
                    <a:pt x="478" y="859"/>
                    <a:pt x="545" y="859"/>
                  </a:cubicBezTo>
                  <a:cubicBezTo>
                    <a:pt x="685" y="859"/>
                    <a:pt x="824" y="784"/>
                    <a:pt x="902" y="652"/>
                  </a:cubicBezTo>
                  <a:cubicBezTo>
                    <a:pt x="1084" y="358"/>
                    <a:pt x="864" y="1"/>
                    <a:pt x="55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0" name="Google Shape;3660;p39"/>
            <p:cNvSpPr/>
            <p:nvPr/>
          </p:nvSpPr>
          <p:spPr>
            <a:xfrm rot="2831813">
              <a:off x="7659732" y="891524"/>
              <a:ext cx="84634" cy="67174"/>
            </a:xfrm>
            <a:custGeom>
              <a:avLst/>
              <a:gdLst/>
              <a:ahLst/>
              <a:cxnLst/>
              <a:rect l="l" t="t" r="r" b="b"/>
              <a:pathLst>
                <a:path w="858" h="681" extrusionOk="0">
                  <a:moveTo>
                    <a:pt x="431" y="0"/>
                  </a:moveTo>
                  <a:cubicBezTo>
                    <a:pt x="402" y="0"/>
                    <a:pt x="371" y="4"/>
                    <a:pt x="340" y="13"/>
                  </a:cubicBezTo>
                  <a:cubicBezTo>
                    <a:pt x="45" y="93"/>
                    <a:pt x="0" y="495"/>
                    <a:pt x="277" y="637"/>
                  </a:cubicBezTo>
                  <a:cubicBezTo>
                    <a:pt x="327" y="666"/>
                    <a:pt x="381" y="680"/>
                    <a:pt x="434" y="680"/>
                  </a:cubicBezTo>
                  <a:cubicBezTo>
                    <a:pt x="545" y="680"/>
                    <a:pt x="654" y="621"/>
                    <a:pt x="714" y="512"/>
                  </a:cubicBezTo>
                  <a:cubicBezTo>
                    <a:pt x="858" y="281"/>
                    <a:pt x="681" y="0"/>
                    <a:pt x="43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1" name="Google Shape;3661;p39"/>
            <p:cNvSpPr/>
            <p:nvPr/>
          </p:nvSpPr>
          <p:spPr>
            <a:xfrm rot="2831813">
              <a:off x="7977603" y="1251815"/>
              <a:ext cx="94104" cy="74670"/>
            </a:xfrm>
            <a:custGeom>
              <a:avLst/>
              <a:gdLst/>
              <a:ahLst/>
              <a:cxnLst/>
              <a:rect l="l" t="t" r="r" b="b"/>
              <a:pathLst>
                <a:path w="954" h="757" extrusionOk="0">
                  <a:moveTo>
                    <a:pt x="476" y="0"/>
                  </a:moveTo>
                  <a:cubicBezTo>
                    <a:pt x="444" y="0"/>
                    <a:pt x="410" y="5"/>
                    <a:pt x="375" y="14"/>
                  </a:cubicBezTo>
                  <a:cubicBezTo>
                    <a:pt x="45" y="103"/>
                    <a:pt x="0" y="550"/>
                    <a:pt x="304" y="710"/>
                  </a:cubicBezTo>
                  <a:cubicBezTo>
                    <a:pt x="359" y="742"/>
                    <a:pt x="418" y="757"/>
                    <a:pt x="477" y="757"/>
                  </a:cubicBezTo>
                  <a:cubicBezTo>
                    <a:pt x="600" y="757"/>
                    <a:pt x="719" y="691"/>
                    <a:pt x="786" y="576"/>
                  </a:cubicBezTo>
                  <a:cubicBezTo>
                    <a:pt x="954" y="321"/>
                    <a:pt x="756" y="0"/>
                    <a:pt x="476"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2" name="Google Shape;3662;p39"/>
            <p:cNvSpPr/>
            <p:nvPr/>
          </p:nvSpPr>
          <p:spPr>
            <a:xfrm rot="2831813">
              <a:off x="7829001" y="1314969"/>
              <a:ext cx="130404" cy="102585"/>
            </a:xfrm>
            <a:custGeom>
              <a:avLst/>
              <a:gdLst/>
              <a:ahLst/>
              <a:cxnLst/>
              <a:rect l="l" t="t" r="r" b="b"/>
              <a:pathLst>
                <a:path w="1322" h="1040" extrusionOk="0">
                  <a:moveTo>
                    <a:pt x="669" y="0"/>
                  </a:moveTo>
                  <a:cubicBezTo>
                    <a:pt x="623" y="0"/>
                    <a:pt x="576" y="6"/>
                    <a:pt x="527" y="20"/>
                  </a:cubicBezTo>
                  <a:cubicBezTo>
                    <a:pt x="72" y="136"/>
                    <a:pt x="1" y="760"/>
                    <a:pt x="429" y="975"/>
                  </a:cubicBezTo>
                  <a:cubicBezTo>
                    <a:pt x="505" y="1019"/>
                    <a:pt x="588" y="1039"/>
                    <a:pt x="670" y="1039"/>
                  </a:cubicBezTo>
                  <a:cubicBezTo>
                    <a:pt x="838" y="1039"/>
                    <a:pt x="1003" y="952"/>
                    <a:pt x="1098" y="796"/>
                  </a:cubicBezTo>
                  <a:cubicBezTo>
                    <a:pt x="1322" y="437"/>
                    <a:pt x="1053" y="0"/>
                    <a:pt x="66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3" name="Google Shape;3663;p39"/>
            <p:cNvSpPr/>
            <p:nvPr/>
          </p:nvSpPr>
          <p:spPr>
            <a:xfrm rot="2831813">
              <a:off x="7718672" y="1239377"/>
              <a:ext cx="108999" cy="86310"/>
            </a:xfrm>
            <a:custGeom>
              <a:avLst/>
              <a:gdLst/>
              <a:ahLst/>
              <a:cxnLst/>
              <a:rect l="l" t="t" r="r" b="b"/>
              <a:pathLst>
                <a:path w="1105" h="875" extrusionOk="0">
                  <a:moveTo>
                    <a:pt x="551" y="1"/>
                  </a:moveTo>
                  <a:cubicBezTo>
                    <a:pt x="515" y="1"/>
                    <a:pt x="477" y="5"/>
                    <a:pt x="438" y="15"/>
                  </a:cubicBezTo>
                  <a:cubicBezTo>
                    <a:pt x="55" y="122"/>
                    <a:pt x="1" y="640"/>
                    <a:pt x="349" y="818"/>
                  </a:cubicBezTo>
                  <a:cubicBezTo>
                    <a:pt x="413" y="856"/>
                    <a:pt x="484" y="874"/>
                    <a:pt x="555" y="874"/>
                  </a:cubicBezTo>
                  <a:cubicBezTo>
                    <a:pt x="700" y="874"/>
                    <a:pt x="842" y="799"/>
                    <a:pt x="920" y="667"/>
                  </a:cubicBezTo>
                  <a:cubicBezTo>
                    <a:pt x="1105" y="370"/>
                    <a:pt x="878" y="1"/>
                    <a:pt x="551"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4" name="Google Shape;3664;p39"/>
            <p:cNvSpPr/>
            <p:nvPr/>
          </p:nvSpPr>
          <p:spPr>
            <a:xfrm rot="2831813">
              <a:off x="7753206" y="1273780"/>
              <a:ext cx="44093" cy="45374"/>
            </a:xfrm>
            <a:custGeom>
              <a:avLst/>
              <a:gdLst/>
              <a:ahLst/>
              <a:cxnLst/>
              <a:rect l="l" t="t" r="r" b="b"/>
              <a:pathLst>
                <a:path w="447" h="460" extrusionOk="0">
                  <a:moveTo>
                    <a:pt x="234" y="0"/>
                  </a:moveTo>
                  <a:cubicBezTo>
                    <a:pt x="195" y="0"/>
                    <a:pt x="155" y="9"/>
                    <a:pt x="116" y="22"/>
                  </a:cubicBezTo>
                  <a:cubicBezTo>
                    <a:pt x="89" y="40"/>
                    <a:pt x="72" y="57"/>
                    <a:pt x="54" y="75"/>
                  </a:cubicBezTo>
                  <a:cubicBezTo>
                    <a:pt x="36" y="102"/>
                    <a:pt x="27" y="120"/>
                    <a:pt x="18" y="147"/>
                  </a:cubicBezTo>
                  <a:lnTo>
                    <a:pt x="9" y="173"/>
                  </a:lnTo>
                  <a:lnTo>
                    <a:pt x="9" y="182"/>
                  </a:lnTo>
                  <a:cubicBezTo>
                    <a:pt x="9" y="200"/>
                    <a:pt x="9" y="218"/>
                    <a:pt x="0" y="245"/>
                  </a:cubicBezTo>
                  <a:cubicBezTo>
                    <a:pt x="0" y="263"/>
                    <a:pt x="9" y="281"/>
                    <a:pt x="9" y="307"/>
                  </a:cubicBezTo>
                  <a:cubicBezTo>
                    <a:pt x="27" y="370"/>
                    <a:pt x="89" y="432"/>
                    <a:pt x="161" y="450"/>
                  </a:cubicBezTo>
                  <a:cubicBezTo>
                    <a:pt x="179" y="450"/>
                    <a:pt x="197" y="459"/>
                    <a:pt x="214" y="459"/>
                  </a:cubicBezTo>
                  <a:cubicBezTo>
                    <a:pt x="232" y="459"/>
                    <a:pt x="259" y="450"/>
                    <a:pt x="277" y="450"/>
                  </a:cubicBezTo>
                  <a:cubicBezTo>
                    <a:pt x="295" y="441"/>
                    <a:pt x="313" y="432"/>
                    <a:pt x="330" y="423"/>
                  </a:cubicBezTo>
                  <a:cubicBezTo>
                    <a:pt x="366" y="406"/>
                    <a:pt x="393" y="379"/>
                    <a:pt x="411" y="343"/>
                  </a:cubicBezTo>
                  <a:cubicBezTo>
                    <a:pt x="420" y="325"/>
                    <a:pt x="429" y="307"/>
                    <a:pt x="438" y="289"/>
                  </a:cubicBezTo>
                  <a:cubicBezTo>
                    <a:pt x="446" y="254"/>
                    <a:pt x="446" y="209"/>
                    <a:pt x="438" y="173"/>
                  </a:cubicBezTo>
                  <a:lnTo>
                    <a:pt x="438" y="165"/>
                  </a:lnTo>
                  <a:cubicBezTo>
                    <a:pt x="429" y="147"/>
                    <a:pt x="429" y="129"/>
                    <a:pt x="411" y="111"/>
                  </a:cubicBezTo>
                  <a:lnTo>
                    <a:pt x="384" y="66"/>
                  </a:lnTo>
                  <a:cubicBezTo>
                    <a:pt x="366" y="49"/>
                    <a:pt x="357" y="40"/>
                    <a:pt x="339" y="31"/>
                  </a:cubicBezTo>
                  <a:cubicBezTo>
                    <a:pt x="322" y="22"/>
                    <a:pt x="304" y="13"/>
                    <a:pt x="277" y="4"/>
                  </a:cubicBezTo>
                  <a:cubicBezTo>
                    <a:pt x="263" y="1"/>
                    <a:pt x="248" y="0"/>
                    <a:pt x="234"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5" name="Google Shape;3665;p39"/>
            <p:cNvSpPr/>
            <p:nvPr/>
          </p:nvSpPr>
          <p:spPr>
            <a:xfrm rot="2831813">
              <a:off x="7871248" y="1364410"/>
              <a:ext cx="37089" cy="40640"/>
            </a:xfrm>
            <a:custGeom>
              <a:avLst/>
              <a:gdLst/>
              <a:ahLst/>
              <a:cxnLst/>
              <a:rect l="l" t="t" r="r" b="b"/>
              <a:pathLst>
                <a:path w="376" h="412" extrusionOk="0">
                  <a:moveTo>
                    <a:pt x="135" y="1"/>
                  </a:moveTo>
                  <a:lnTo>
                    <a:pt x="108" y="10"/>
                  </a:lnTo>
                  <a:lnTo>
                    <a:pt x="90" y="19"/>
                  </a:lnTo>
                  <a:cubicBezTo>
                    <a:pt x="72" y="28"/>
                    <a:pt x="63" y="36"/>
                    <a:pt x="54" y="54"/>
                  </a:cubicBezTo>
                  <a:cubicBezTo>
                    <a:pt x="45" y="54"/>
                    <a:pt x="45" y="63"/>
                    <a:pt x="36" y="72"/>
                  </a:cubicBezTo>
                  <a:lnTo>
                    <a:pt x="28" y="81"/>
                  </a:lnTo>
                  <a:cubicBezTo>
                    <a:pt x="19" y="99"/>
                    <a:pt x="10" y="117"/>
                    <a:pt x="1" y="135"/>
                  </a:cubicBezTo>
                  <a:lnTo>
                    <a:pt x="1" y="144"/>
                  </a:lnTo>
                  <a:cubicBezTo>
                    <a:pt x="1" y="152"/>
                    <a:pt x="1" y="152"/>
                    <a:pt x="1" y="152"/>
                  </a:cubicBezTo>
                  <a:lnTo>
                    <a:pt x="1" y="161"/>
                  </a:lnTo>
                  <a:lnTo>
                    <a:pt x="1" y="215"/>
                  </a:lnTo>
                  <a:cubicBezTo>
                    <a:pt x="1" y="215"/>
                    <a:pt x="1" y="224"/>
                    <a:pt x="1" y="224"/>
                  </a:cubicBezTo>
                  <a:cubicBezTo>
                    <a:pt x="1" y="224"/>
                    <a:pt x="1" y="233"/>
                    <a:pt x="1" y="233"/>
                  </a:cubicBezTo>
                  <a:lnTo>
                    <a:pt x="1" y="277"/>
                  </a:lnTo>
                  <a:lnTo>
                    <a:pt x="1" y="286"/>
                  </a:lnTo>
                  <a:lnTo>
                    <a:pt x="19" y="322"/>
                  </a:lnTo>
                  <a:lnTo>
                    <a:pt x="45" y="358"/>
                  </a:lnTo>
                  <a:cubicBezTo>
                    <a:pt x="54" y="367"/>
                    <a:pt x="63" y="376"/>
                    <a:pt x="81" y="385"/>
                  </a:cubicBezTo>
                  <a:cubicBezTo>
                    <a:pt x="108" y="402"/>
                    <a:pt x="135" y="411"/>
                    <a:pt x="170" y="411"/>
                  </a:cubicBezTo>
                  <a:lnTo>
                    <a:pt x="242" y="411"/>
                  </a:lnTo>
                  <a:cubicBezTo>
                    <a:pt x="260" y="402"/>
                    <a:pt x="277" y="393"/>
                    <a:pt x="295" y="385"/>
                  </a:cubicBezTo>
                  <a:cubicBezTo>
                    <a:pt x="304" y="376"/>
                    <a:pt x="313" y="376"/>
                    <a:pt x="322" y="367"/>
                  </a:cubicBezTo>
                  <a:cubicBezTo>
                    <a:pt x="331" y="349"/>
                    <a:pt x="349" y="340"/>
                    <a:pt x="349" y="331"/>
                  </a:cubicBezTo>
                  <a:cubicBezTo>
                    <a:pt x="349" y="331"/>
                    <a:pt x="349" y="322"/>
                    <a:pt x="349" y="322"/>
                  </a:cubicBezTo>
                  <a:cubicBezTo>
                    <a:pt x="358" y="304"/>
                    <a:pt x="367" y="286"/>
                    <a:pt x="376" y="269"/>
                  </a:cubicBezTo>
                  <a:cubicBezTo>
                    <a:pt x="376" y="251"/>
                    <a:pt x="376" y="233"/>
                    <a:pt x="376" y="215"/>
                  </a:cubicBezTo>
                  <a:lnTo>
                    <a:pt x="376" y="197"/>
                  </a:lnTo>
                  <a:cubicBezTo>
                    <a:pt x="376" y="161"/>
                    <a:pt x="367" y="126"/>
                    <a:pt x="349" y="99"/>
                  </a:cubicBezTo>
                  <a:cubicBezTo>
                    <a:pt x="349" y="81"/>
                    <a:pt x="349" y="72"/>
                    <a:pt x="340" y="54"/>
                  </a:cubicBezTo>
                  <a:lnTo>
                    <a:pt x="322" y="45"/>
                  </a:lnTo>
                  <a:cubicBezTo>
                    <a:pt x="322" y="36"/>
                    <a:pt x="313" y="28"/>
                    <a:pt x="304" y="28"/>
                  </a:cubicBezTo>
                  <a:cubicBezTo>
                    <a:pt x="304" y="28"/>
                    <a:pt x="295" y="19"/>
                    <a:pt x="295" y="19"/>
                  </a:cubicBezTo>
                  <a:cubicBezTo>
                    <a:pt x="277" y="19"/>
                    <a:pt x="260" y="10"/>
                    <a:pt x="25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6" name="Google Shape;3666;p39"/>
            <p:cNvSpPr/>
            <p:nvPr/>
          </p:nvSpPr>
          <p:spPr>
            <a:xfrm rot="2831813">
              <a:off x="8011800" y="1282385"/>
              <a:ext cx="31861" cy="33242"/>
            </a:xfrm>
            <a:custGeom>
              <a:avLst/>
              <a:gdLst/>
              <a:ahLst/>
              <a:cxnLst/>
              <a:rect l="l" t="t" r="r" b="b"/>
              <a:pathLst>
                <a:path w="323" h="337" extrusionOk="0">
                  <a:moveTo>
                    <a:pt x="153" y="0"/>
                  </a:moveTo>
                  <a:cubicBezTo>
                    <a:pt x="135" y="0"/>
                    <a:pt x="126" y="9"/>
                    <a:pt x="108" y="18"/>
                  </a:cubicBezTo>
                  <a:cubicBezTo>
                    <a:pt x="90" y="18"/>
                    <a:pt x="72" y="27"/>
                    <a:pt x="63" y="45"/>
                  </a:cubicBezTo>
                  <a:lnTo>
                    <a:pt x="54" y="54"/>
                  </a:lnTo>
                  <a:lnTo>
                    <a:pt x="28" y="89"/>
                  </a:lnTo>
                  <a:lnTo>
                    <a:pt x="28" y="98"/>
                  </a:lnTo>
                  <a:lnTo>
                    <a:pt x="10" y="134"/>
                  </a:lnTo>
                  <a:cubicBezTo>
                    <a:pt x="1" y="170"/>
                    <a:pt x="1" y="196"/>
                    <a:pt x="10" y="223"/>
                  </a:cubicBezTo>
                  <a:cubicBezTo>
                    <a:pt x="19" y="250"/>
                    <a:pt x="28" y="268"/>
                    <a:pt x="54" y="286"/>
                  </a:cubicBezTo>
                  <a:cubicBezTo>
                    <a:pt x="72" y="312"/>
                    <a:pt x="90" y="321"/>
                    <a:pt x="117" y="330"/>
                  </a:cubicBezTo>
                  <a:cubicBezTo>
                    <a:pt x="130" y="335"/>
                    <a:pt x="146" y="337"/>
                    <a:pt x="162" y="337"/>
                  </a:cubicBezTo>
                  <a:cubicBezTo>
                    <a:pt x="177" y="337"/>
                    <a:pt x="193" y="335"/>
                    <a:pt x="206" y="330"/>
                  </a:cubicBezTo>
                  <a:lnTo>
                    <a:pt x="242" y="312"/>
                  </a:lnTo>
                  <a:lnTo>
                    <a:pt x="278" y="286"/>
                  </a:lnTo>
                  <a:lnTo>
                    <a:pt x="304" y="259"/>
                  </a:lnTo>
                  <a:cubicBezTo>
                    <a:pt x="304" y="241"/>
                    <a:pt x="313" y="232"/>
                    <a:pt x="313" y="214"/>
                  </a:cubicBezTo>
                  <a:cubicBezTo>
                    <a:pt x="322" y="205"/>
                    <a:pt x="322" y="187"/>
                    <a:pt x="322" y="170"/>
                  </a:cubicBezTo>
                  <a:lnTo>
                    <a:pt x="322" y="161"/>
                  </a:lnTo>
                  <a:lnTo>
                    <a:pt x="322" y="116"/>
                  </a:lnTo>
                  <a:lnTo>
                    <a:pt x="304" y="80"/>
                  </a:lnTo>
                  <a:lnTo>
                    <a:pt x="278" y="45"/>
                  </a:lnTo>
                  <a:cubicBezTo>
                    <a:pt x="269" y="27"/>
                    <a:pt x="251" y="18"/>
                    <a:pt x="233" y="18"/>
                  </a:cubicBezTo>
                  <a:cubicBezTo>
                    <a:pt x="224" y="9"/>
                    <a:pt x="206" y="0"/>
                    <a:pt x="18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7" name="Google Shape;3667;p39"/>
            <p:cNvSpPr/>
            <p:nvPr/>
          </p:nvSpPr>
          <p:spPr>
            <a:xfrm rot="2831813">
              <a:off x="8064560" y="1118931"/>
              <a:ext cx="35314" cy="36201"/>
            </a:xfrm>
            <a:custGeom>
              <a:avLst/>
              <a:gdLst/>
              <a:ahLst/>
              <a:cxnLst/>
              <a:rect l="l" t="t" r="r" b="b"/>
              <a:pathLst>
                <a:path w="358" h="367" extrusionOk="0">
                  <a:moveTo>
                    <a:pt x="152" y="1"/>
                  </a:moveTo>
                  <a:lnTo>
                    <a:pt x="125" y="10"/>
                  </a:lnTo>
                  <a:lnTo>
                    <a:pt x="107" y="19"/>
                  </a:lnTo>
                  <a:lnTo>
                    <a:pt x="98" y="28"/>
                  </a:lnTo>
                  <a:lnTo>
                    <a:pt x="89" y="28"/>
                  </a:lnTo>
                  <a:cubicBezTo>
                    <a:pt x="71" y="37"/>
                    <a:pt x="63" y="46"/>
                    <a:pt x="54" y="54"/>
                  </a:cubicBezTo>
                  <a:lnTo>
                    <a:pt x="45" y="63"/>
                  </a:lnTo>
                  <a:cubicBezTo>
                    <a:pt x="36" y="72"/>
                    <a:pt x="27" y="81"/>
                    <a:pt x="18" y="99"/>
                  </a:cubicBezTo>
                  <a:lnTo>
                    <a:pt x="9" y="117"/>
                  </a:lnTo>
                  <a:lnTo>
                    <a:pt x="0" y="135"/>
                  </a:lnTo>
                  <a:lnTo>
                    <a:pt x="0" y="144"/>
                  </a:lnTo>
                  <a:lnTo>
                    <a:pt x="0" y="171"/>
                  </a:lnTo>
                  <a:lnTo>
                    <a:pt x="0" y="188"/>
                  </a:lnTo>
                  <a:lnTo>
                    <a:pt x="0" y="197"/>
                  </a:lnTo>
                  <a:lnTo>
                    <a:pt x="0" y="215"/>
                  </a:lnTo>
                  <a:cubicBezTo>
                    <a:pt x="0" y="215"/>
                    <a:pt x="0" y="224"/>
                    <a:pt x="0" y="224"/>
                  </a:cubicBezTo>
                  <a:cubicBezTo>
                    <a:pt x="0" y="224"/>
                    <a:pt x="0" y="233"/>
                    <a:pt x="0" y="242"/>
                  </a:cubicBezTo>
                  <a:cubicBezTo>
                    <a:pt x="0" y="260"/>
                    <a:pt x="9" y="269"/>
                    <a:pt x="9" y="278"/>
                  </a:cubicBezTo>
                  <a:lnTo>
                    <a:pt x="9" y="287"/>
                  </a:lnTo>
                  <a:cubicBezTo>
                    <a:pt x="18" y="304"/>
                    <a:pt x="27" y="313"/>
                    <a:pt x="45" y="322"/>
                  </a:cubicBezTo>
                  <a:lnTo>
                    <a:pt x="71" y="349"/>
                  </a:lnTo>
                  <a:cubicBezTo>
                    <a:pt x="89" y="358"/>
                    <a:pt x="98" y="358"/>
                    <a:pt x="116" y="367"/>
                  </a:cubicBezTo>
                  <a:lnTo>
                    <a:pt x="214" y="367"/>
                  </a:lnTo>
                  <a:lnTo>
                    <a:pt x="232" y="358"/>
                  </a:lnTo>
                  <a:lnTo>
                    <a:pt x="250" y="349"/>
                  </a:lnTo>
                  <a:cubicBezTo>
                    <a:pt x="259" y="349"/>
                    <a:pt x="268" y="340"/>
                    <a:pt x="277" y="331"/>
                  </a:cubicBezTo>
                  <a:cubicBezTo>
                    <a:pt x="286" y="331"/>
                    <a:pt x="295" y="322"/>
                    <a:pt x="295" y="313"/>
                  </a:cubicBezTo>
                  <a:lnTo>
                    <a:pt x="295" y="304"/>
                  </a:lnTo>
                  <a:lnTo>
                    <a:pt x="330" y="269"/>
                  </a:lnTo>
                  <a:lnTo>
                    <a:pt x="339" y="251"/>
                  </a:lnTo>
                  <a:cubicBezTo>
                    <a:pt x="348" y="233"/>
                    <a:pt x="357" y="224"/>
                    <a:pt x="357" y="206"/>
                  </a:cubicBezTo>
                  <a:lnTo>
                    <a:pt x="357" y="179"/>
                  </a:lnTo>
                  <a:lnTo>
                    <a:pt x="357" y="171"/>
                  </a:lnTo>
                  <a:lnTo>
                    <a:pt x="357" y="126"/>
                  </a:lnTo>
                  <a:cubicBezTo>
                    <a:pt x="357" y="108"/>
                    <a:pt x="348" y="99"/>
                    <a:pt x="339" y="81"/>
                  </a:cubicBezTo>
                  <a:lnTo>
                    <a:pt x="339" y="72"/>
                  </a:lnTo>
                  <a:cubicBezTo>
                    <a:pt x="339" y="72"/>
                    <a:pt x="330" y="63"/>
                    <a:pt x="321" y="63"/>
                  </a:cubicBezTo>
                  <a:cubicBezTo>
                    <a:pt x="321" y="54"/>
                    <a:pt x="312" y="46"/>
                    <a:pt x="304" y="37"/>
                  </a:cubicBezTo>
                  <a:cubicBezTo>
                    <a:pt x="304" y="37"/>
                    <a:pt x="304" y="37"/>
                    <a:pt x="295" y="28"/>
                  </a:cubicBezTo>
                  <a:cubicBezTo>
                    <a:pt x="286" y="19"/>
                    <a:pt x="268" y="10"/>
                    <a:pt x="24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8" name="Google Shape;3668;p39"/>
            <p:cNvSpPr/>
            <p:nvPr/>
          </p:nvSpPr>
          <p:spPr>
            <a:xfrm rot="2831813">
              <a:off x="8097426" y="954711"/>
              <a:ext cx="46756" cy="47150"/>
            </a:xfrm>
            <a:custGeom>
              <a:avLst/>
              <a:gdLst/>
              <a:ahLst/>
              <a:cxnLst/>
              <a:rect l="l" t="t" r="r" b="b"/>
              <a:pathLst>
                <a:path w="474" h="478" extrusionOk="0">
                  <a:moveTo>
                    <a:pt x="250" y="0"/>
                  </a:moveTo>
                  <a:cubicBezTo>
                    <a:pt x="232" y="0"/>
                    <a:pt x="206" y="9"/>
                    <a:pt x="188" y="9"/>
                  </a:cubicBezTo>
                  <a:cubicBezTo>
                    <a:pt x="116" y="27"/>
                    <a:pt x="63" y="80"/>
                    <a:pt x="18" y="134"/>
                  </a:cubicBezTo>
                  <a:cubicBezTo>
                    <a:pt x="9" y="152"/>
                    <a:pt x="0" y="170"/>
                    <a:pt x="0" y="196"/>
                  </a:cubicBezTo>
                  <a:cubicBezTo>
                    <a:pt x="0" y="205"/>
                    <a:pt x="0" y="214"/>
                    <a:pt x="0" y="223"/>
                  </a:cubicBezTo>
                  <a:cubicBezTo>
                    <a:pt x="0" y="232"/>
                    <a:pt x="0" y="241"/>
                    <a:pt x="0" y="250"/>
                  </a:cubicBezTo>
                  <a:lnTo>
                    <a:pt x="0" y="286"/>
                  </a:lnTo>
                  <a:cubicBezTo>
                    <a:pt x="0" y="295"/>
                    <a:pt x="0" y="303"/>
                    <a:pt x="9" y="312"/>
                  </a:cubicBezTo>
                  <a:lnTo>
                    <a:pt x="9" y="330"/>
                  </a:lnTo>
                  <a:lnTo>
                    <a:pt x="9" y="339"/>
                  </a:lnTo>
                  <a:cubicBezTo>
                    <a:pt x="18" y="348"/>
                    <a:pt x="18" y="348"/>
                    <a:pt x="27" y="357"/>
                  </a:cubicBezTo>
                  <a:cubicBezTo>
                    <a:pt x="27" y="366"/>
                    <a:pt x="27" y="375"/>
                    <a:pt x="36" y="384"/>
                  </a:cubicBezTo>
                  <a:cubicBezTo>
                    <a:pt x="73" y="443"/>
                    <a:pt x="141" y="478"/>
                    <a:pt x="213" y="478"/>
                  </a:cubicBezTo>
                  <a:cubicBezTo>
                    <a:pt x="228" y="478"/>
                    <a:pt x="244" y="476"/>
                    <a:pt x="259" y="473"/>
                  </a:cubicBezTo>
                  <a:cubicBezTo>
                    <a:pt x="295" y="455"/>
                    <a:pt x="339" y="437"/>
                    <a:pt x="366" y="402"/>
                  </a:cubicBezTo>
                  <a:cubicBezTo>
                    <a:pt x="384" y="393"/>
                    <a:pt x="393" y="384"/>
                    <a:pt x="411" y="366"/>
                  </a:cubicBezTo>
                  <a:cubicBezTo>
                    <a:pt x="438" y="330"/>
                    <a:pt x="455" y="295"/>
                    <a:pt x="464" y="259"/>
                  </a:cubicBezTo>
                  <a:cubicBezTo>
                    <a:pt x="473" y="241"/>
                    <a:pt x="473" y="223"/>
                    <a:pt x="473" y="205"/>
                  </a:cubicBezTo>
                  <a:cubicBezTo>
                    <a:pt x="473" y="196"/>
                    <a:pt x="473" y="179"/>
                    <a:pt x="473" y="170"/>
                  </a:cubicBezTo>
                  <a:cubicBezTo>
                    <a:pt x="473" y="161"/>
                    <a:pt x="464" y="161"/>
                    <a:pt x="464" y="152"/>
                  </a:cubicBezTo>
                  <a:cubicBezTo>
                    <a:pt x="455" y="107"/>
                    <a:pt x="429" y="71"/>
                    <a:pt x="393" y="45"/>
                  </a:cubicBezTo>
                  <a:cubicBezTo>
                    <a:pt x="375" y="27"/>
                    <a:pt x="348" y="9"/>
                    <a:pt x="322" y="9"/>
                  </a:cubicBezTo>
                  <a:cubicBezTo>
                    <a:pt x="304" y="0"/>
                    <a:pt x="286" y="0"/>
                    <a:pt x="26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9" name="Google Shape;3669;p39"/>
            <p:cNvSpPr/>
            <p:nvPr/>
          </p:nvSpPr>
          <p:spPr>
            <a:xfrm rot="2831813">
              <a:off x="7801634" y="1130365"/>
              <a:ext cx="32650" cy="38272"/>
            </a:xfrm>
            <a:custGeom>
              <a:avLst/>
              <a:gdLst/>
              <a:ahLst/>
              <a:cxnLst/>
              <a:rect l="l" t="t" r="r" b="b"/>
              <a:pathLst>
                <a:path w="331" h="388" extrusionOk="0">
                  <a:moveTo>
                    <a:pt x="180" y="1"/>
                  </a:moveTo>
                  <a:cubicBezTo>
                    <a:pt x="168" y="1"/>
                    <a:pt x="155" y="2"/>
                    <a:pt x="143" y="4"/>
                  </a:cubicBezTo>
                  <a:cubicBezTo>
                    <a:pt x="116" y="13"/>
                    <a:pt x="99" y="31"/>
                    <a:pt x="81" y="48"/>
                  </a:cubicBezTo>
                  <a:lnTo>
                    <a:pt x="54" y="75"/>
                  </a:lnTo>
                  <a:lnTo>
                    <a:pt x="45" y="84"/>
                  </a:lnTo>
                  <a:cubicBezTo>
                    <a:pt x="27" y="93"/>
                    <a:pt x="18" y="111"/>
                    <a:pt x="9" y="138"/>
                  </a:cubicBezTo>
                  <a:cubicBezTo>
                    <a:pt x="9" y="147"/>
                    <a:pt x="0" y="155"/>
                    <a:pt x="0" y="164"/>
                  </a:cubicBezTo>
                  <a:lnTo>
                    <a:pt x="0" y="209"/>
                  </a:lnTo>
                  <a:cubicBezTo>
                    <a:pt x="0" y="209"/>
                    <a:pt x="0" y="209"/>
                    <a:pt x="0" y="218"/>
                  </a:cubicBezTo>
                  <a:lnTo>
                    <a:pt x="0" y="263"/>
                  </a:lnTo>
                  <a:lnTo>
                    <a:pt x="0" y="272"/>
                  </a:lnTo>
                  <a:cubicBezTo>
                    <a:pt x="9" y="298"/>
                    <a:pt x="18" y="316"/>
                    <a:pt x="45" y="334"/>
                  </a:cubicBezTo>
                  <a:cubicBezTo>
                    <a:pt x="54" y="352"/>
                    <a:pt x="72" y="361"/>
                    <a:pt x="90" y="370"/>
                  </a:cubicBezTo>
                  <a:cubicBezTo>
                    <a:pt x="108" y="379"/>
                    <a:pt x="134" y="388"/>
                    <a:pt x="152" y="388"/>
                  </a:cubicBezTo>
                  <a:cubicBezTo>
                    <a:pt x="179" y="388"/>
                    <a:pt x="206" y="379"/>
                    <a:pt x="233" y="361"/>
                  </a:cubicBezTo>
                  <a:lnTo>
                    <a:pt x="241" y="352"/>
                  </a:lnTo>
                  <a:lnTo>
                    <a:pt x="250" y="352"/>
                  </a:lnTo>
                  <a:lnTo>
                    <a:pt x="268" y="343"/>
                  </a:lnTo>
                  <a:lnTo>
                    <a:pt x="286" y="334"/>
                  </a:lnTo>
                  <a:cubicBezTo>
                    <a:pt x="295" y="316"/>
                    <a:pt x="304" y="307"/>
                    <a:pt x="313" y="298"/>
                  </a:cubicBezTo>
                  <a:cubicBezTo>
                    <a:pt x="313" y="280"/>
                    <a:pt x="322" y="272"/>
                    <a:pt x="331" y="254"/>
                  </a:cubicBezTo>
                  <a:lnTo>
                    <a:pt x="331" y="245"/>
                  </a:lnTo>
                  <a:cubicBezTo>
                    <a:pt x="331" y="236"/>
                    <a:pt x="331" y="218"/>
                    <a:pt x="331" y="200"/>
                  </a:cubicBezTo>
                  <a:cubicBezTo>
                    <a:pt x="331" y="200"/>
                    <a:pt x="331" y="191"/>
                    <a:pt x="331" y="191"/>
                  </a:cubicBezTo>
                  <a:cubicBezTo>
                    <a:pt x="331" y="182"/>
                    <a:pt x="331" y="182"/>
                    <a:pt x="331" y="173"/>
                  </a:cubicBezTo>
                  <a:cubicBezTo>
                    <a:pt x="331" y="155"/>
                    <a:pt x="331" y="138"/>
                    <a:pt x="331" y="120"/>
                  </a:cubicBezTo>
                  <a:cubicBezTo>
                    <a:pt x="322" y="93"/>
                    <a:pt x="313" y="66"/>
                    <a:pt x="304" y="48"/>
                  </a:cubicBezTo>
                  <a:cubicBezTo>
                    <a:pt x="269" y="14"/>
                    <a:pt x="224" y="1"/>
                    <a:pt x="180"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0" name="Google Shape;3670;p39"/>
            <p:cNvSpPr/>
            <p:nvPr/>
          </p:nvSpPr>
          <p:spPr>
            <a:xfrm rot="2831813">
              <a:off x="7784085" y="946199"/>
              <a:ext cx="44191" cy="45670"/>
            </a:xfrm>
            <a:custGeom>
              <a:avLst/>
              <a:gdLst/>
              <a:ahLst/>
              <a:cxnLst/>
              <a:rect l="l" t="t" r="r" b="b"/>
              <a:pathLst>
                <a:path w="448" h="463" extrusionOk="0">
                  <a:moveTo>
                    <a:pt x="233" y="1"/>
                  </a:moveTo>
                  <a:cubicBezTo>
                    <a:pt x="215" y="1"/>
                    <a:pt x="197" y="1"/>
                    <a:pt x="179" y="10"/>
                  </a:cubicBezTo>
                  <a:cubicBezTo>
                    <a:pt x="170" y="10"/>
                    <a:pt x="162" y="10"/>
                    <a:pt x="153" y="19"/>
                  </a:cubicBezTo>
                  <a:cubicBezTo>
                    <a:pt x="144" y="19"/>
                    <a:pt x="135" y="28"/>
                    <a:pt x="126" y="28"/>
                  </a:cubicBezTo>
                  <a:cubicBezTo>
                    <a:pt x="108" y="37"/>
                    <a:pt x="99" y="54"/>
                    <a:pt x="90" y="63"/>
                  </a:cubicBezTo>
                  <a:cubicBezTo>
                    <a:pt x="72" y="72"/>
                    <a:pt x="54" y="90"/>
                    <a:pt x="46" y="108"/>
                  </a:cubicBezTo>
                  <a:lnTo>
                    <a:pt x="37" y="126"/>
                  </a:lnTo>
                  <a:cubicBezTo>
                    <a:pt x="28" y="144"/>
                    <a:pt x="19" y="161"/>
                    <a:pt x="19" y="188"/>
                  </a:cubicBezTo>
                  <a:cubicBezTo>
                    <a:pt x="1" y="242"/>
                    <a:pt x="10" y="295"/>
                    <a:pt x="37" y="349"/>
                  </a:cubicBezTo>
                  <a:cubicBezTo>
                    <a:pt x="37" y="349"/>
                    <a:pt x="37" y="349"/>
                    <a:pt x="37" y="358"/>
                  </a:cubicBezTo>
                  <a:lnTo>
                    <a:pt x="63" y="385"/>
                  </a:lnTo>
                  <a:cubicBezTo>
                    <a:pt x="63" y="394"/>
                    <a:pt x="72" y="402"/>
                    <a:pt x="81" y="402"/>
                  </a:cubicBezTo>
                  <a:lnTo>
                    <a:pt x="99" y="420"/>
                  </a:lnTo>
                  <a:lnTo>
                    <a:pt x="126" y="429"/>
                  </a:lnTo>
                  <a:cubicBezTo>
                    <a:pt x="144" y="438"/>
                    <a:pt x="162" y="447"/>
                    <a:pt x="179" y="456"/>
                  </a:cubicBezTo>
                  <a:cubicBezTo>
                    <a:pt x="197" y="460"/>
                    <a:pt x="215" y="463"/>
                    <a:pt x="232" y="463"/>
                  </a:cubicBezTo>
                  <a:cubicBezTo>
                    <a:pt x="249" y="463"/>
                    <a:pt x="264" y="460"/>
                    <a:pt x="278" y="456"/>
                  </a:cubicBezTo>
                  <a:cubicBezTo>
                    <a:pt x="313" y="447"/>
                    <a:pt x="340" y="429"/>
                    <a:pt x="367" y="402"/>
                  </a:cubicBezTo>
                  <a:cubicBezTo>
                    <a:pt x="394" y="376"/>
                    <a:pt x="420" y="331"/>
                    <a:pt x="429" y="295"/>
                  </a:cubicBezTo>
                  <a:cubicBezTo>
                    <a:pt x="429" y="286"/>
                    <a:pt x="438" y="277"/>
                    <a:pt x="438" y="269"/>
                  </a:cubicBezTo>
                  <a:cubicBezTo>
                    <a:pt x="438" y="251"/>
                    <a:pt x="447" y="233"/>
                    <a:pt x="447" y="215"/>
                  </a:cubicBezTo>
                  <a:cubicBezTo>
                    <a:pt x="447" y="215"/>
                    <a:pt x="447" y="206"/>
                    <a:pt x="447" y="206"/>
                  </a:cubicBezTo>
                  <a:cubicBezTo>
                    <a:pt x="447" y="188"/>
                    <a:pt x="447" y="179"/>
                    <a:pt x="447" y="161"/>
                  </a:cubicBezTo>
                  <a:cubicBezTo>
                    <a:pt x="438" y="144"/>
                    <a:pt x="438" y="126"/>
                    <a:pt x="429" y="108"/>
                  </a:cubicBezTo>
                  <a:cubicBezTo>
                    <a:pt x="420" y="90"/>
                    <a:pt x="411" y="72"/>
                    <a:pt x="394" y="63"/>
                  </a:cubicBezTo>
                  <a:cubicBezTo>
                    <a:pt x="385" y="45"/>
                    <a:pt x="367" y="37"/>
                    <a:pt x="349" y="28"/>
                  </a:cubicBezTo>
                  <a:cubicBezTo>
                    <a:pt x="331" y="19"/>
                    <a:pt x="322" y="10"/>
                    <a:pt x="304" y="10"/>
                  </a:cubicBezTo>
                  <a:lnTo>
                    <a:pt x="295" y="10"/>
                  </a:lnTo>
                  <a:cubicBezTo>
                    <a:pt x="278" y="1"/>
                    <a:pt x="251" y="1"/>
                    <a:pt x="233"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1" name="Google Shape;3671;p39"/>
            <p:cNvSpPr/>
            <p:nvPr/>
          </p:nvSpPr>
          <p:spPr>
            <a:xfrm rot="2831813">
              <a:off x="7681497" y="914899"/>
              <a:ext cx="35314" cy="33044"/>
            </a:xfrm>
            <a:custGeom>
              <a:avLst/>
              <a:gdLst/>
              <a:ahLst/>
              <a:cxnLst/>
              <a:rect l="l" t="t" r="r" b="b"/>
              <a:pathLst>
                <a:path w="358" h="335" extrusionOk="0">
                  <a:moveTo>
                    <a:pt x="177" y="0"/>
                  </a:moveTo>
                  <a:cubicBezTo>
                    <a:pt x="167" y="0"/>
                    <a:pt x="156" y="2"/>
                    <a:pt x="143" y="7"/>
                  </a:cubicBezTo>
                  <a:cubicBezTo>
                    <a:pt x="134" y="7"/>
                    <a:pt x="116" y="16"/>
                    <a:pt x="107" y="25"/>
                  </a:cubicBezTo>
                  <a:lnTo>
                    <a:pt x="89" y="25"/>
                  </a:lnTo>
                  <a:lnTo>
                    <a:pt x="71" y="33"/>
                  </a:lnTo>
                  <a:lnTo>
                    <a:pt x="54" y="51"/>
                  </a:lnTo>
                  <a:cubicBezTo>
                    <a:pt x="45" y="60"/>
                    <a:pt x="36" y="69"/>
                    <a:pt x="27" y="87"/>
                  </a:cubicBezTo>
                  <a:lnTo>
                    <a:pt x="18" y="96"/>
                  </a:lnTo>
                  <a:lnTo>
                    <a:pt x="9" y="141"/>
                  </a:lnTo>
                  <a:cubicBezTo>
                    <a:pt x="0" y="158"/>
                    <a:pt x="0" y="176"/>
                    <a:pt x="9" y="203"/>
                  </a:cubicBezTo>
                  <a:cubicBezTo>
                    <a:pt x="0" y="212"/>
                    <a:pt x="9" y="230"/>
                    <a:pt x="18" y="239"/>
                  </a:cubicBezTo>
                  <a:cubicBezTo>
                    <a:pt x="18" y="257"/>
                    <a:pt x="36" y="274"/>
                    <a:pt x="45" y="292"/>
                  </a:cubicBezTo>
                  <a:lnTo>
                    <a:pt x="80" y="310"/>
                  </a:lnTo>
                  <a:lnTo>
                    <a:pt x="116" y="328"/>
                  </a:lnTo>
                  <a:cubicBezTo>
                    <a:pt x="125" y="332"/>
                    <a:pt x="136" y="335"/>
                    <a:pt x="147" y="335"/>
                  </a:cubicBezTo>
                  <a:cubicBezTo>
                    <a:pt x="159" y="335"/>
                    <a:pt x="170" y="332"/>
                    <a:pt x="179" y="328"/>
                  </a:cubicBezTo>
                  <a:cubicBezTo>
                    <a:pt x="196" y="328"/>
                    <a:pt x="223" y="319"/>
                    <a:pt x="241" y="310"/>
                  </a:cubicBezTo>
                  <a:lnTo>
                    <a:pt x="250" y="310"/>
                  </a:lnTo>
                  <a:lnTo>
                    <a:pt x="259" y="301"/>
                  </a:lnTo>
                  <a:cubicBezTo>
                    <a:pt x="268" y="292"/>
                    <a:pt x="286" y="283"/>
                    <a:pt x="295" y="274"/>
                  </a:cubicBezTo>
                  <a:cubicBezTo>
                    <a:pt x="304" y="266"/>
                    <a:pt x="312" y="248"/>
                    <a:pt x="321" y="239"/>
                  </a:cubicBezTo>
                  <a:lnTo>
                    <a:pt x="330" y="221"/>
                  </a:lnTo>
                  <a:cubicBezTo>
                    <a:pt x="348" y="212"/>
                    <a:pt x="348" y="185"/>
                    <a:pt x="348" y="167"/>
                  </a:cubicBezTo>
                  <a:cubicBezTo>
                    <a:pt x="357" y="150"/>
                    <a:pt x="357" y="141"/>
                    <a:pt x="348" y="123"/>
                  </a:cubicBezTo>
                  <a:cubicBezTo>
                    <a:pt x="348" y="105"/>
                    <a:pt x="348" y="87"/>
                    <a:pt x="330" y="69"/>
                  </a:cubicBezTo>
                  <a:lnTo>
                    <a:pt x="304" y="51"/>
                  </a:lnTo>
                  <a:lnTo>
                    <a:pt x="268" y="25"/>
                  </a:lnTo>
                  <a:cubicBezTo>
                    <a:pt x="250" y="16"/>
                    <a:pt x="232" y="7"/>
                    <a:pt x="205" y="7"/>
                  </a:cubicBezTo>
                  <a:cubicBezTo>
                    <a:pt x="196" y="2"/>
                    <a:pt x="188" y="0"/>
                    <a:pt x="177"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2" name="Google Shape;3672;p39"/>
            <p:cNvSpPr/>
            <p:nvPr/>
          </p:nvSpPr>
          <p:spPr>
            <a:xfrm rot="2831813">
              <a:off x="7612814" y="804083"/>
              <a:ext cx="34524" cy="33340"/>
            </a:xfrm>
            <a:custGeom>
              <a:avLst/>
              <a:gdLst/>
              <a:ahLst/>
              <a:cxnLst/>
              <a:rect l="l" t="t" r="r" b="b"/>
              <a:pathLst>
                <a:path w="350" h="338" extrusionOk="0">
                  <a:moveTo>
                    <a:pt x="175" y="0"/>
                  </a:moveTo>
                  <a:cubicBezTo>
                    <a:pt x="162" y="0"/>
                    <a:pt x="148" y="2"/>
                    <a:pt x="135" y="7"/>
                  </a:cubicBezTo>
                  <a:lnTo>
                    <a:pt x="126" y="7"/>
                  </a:lnTo>
                  <a:lnTo>
                    <a:pt x="81" y="25"/>
                  </a:lnTo>
                  <a:lnTo>
                    <a:pt x="55" y="51"/>
                  </a:lnTo>
                  <a:cubicBezTo>
                    <a:pt x="37" y="69"/>
                    <a:pt x="28" y="78"/>
                    <a:pt x="19" y="105"/>
                  </a:cubicBezTo>
                  <a:cubicBezTo>
                    <a:pt x="10" y="123"/>
                    <a:pt x="1" y="141"/>
                    <a:pt x="10" y="159"/>
                  </a:cubicBezTo>
                  <a:lnTo>
                    <a:pt x="10" y="176"/>
                  </a:lnTo>
                  <a:cubicBezTo>
                    <a:pt x="10" y="194"/>
                    <a:pt x="10" y="203"/>
                    <a:pt x="10" y="221"/>
                  </a:cubicBezTo>
                  <a:cubicBezTo>
                    <a:pt x="19" y="239"/>
                    <a:pt x="28" y="257"/>
                    <a:pt x="37" y="275"/>
                  </a:cubicBezTo>
                  <a:cubicBezTo>
                    <a:pt x="46" y="283"/>
                    <a:pt x="55" y="292"/>
                    <a:pt x="72" y="301"/>
                  </a:cubicBezTo>
                  <a:cubicBezTo>
                    <a:pt x="81" y="310"/>
                    <a:pt x="90" y="319"/>
                    <a:pt x="99" y="319"/>
                  </a:cubicBezTo>
                  <a:cubicBezTo>
                    <a:pt x="117" y="328"/>
                    <a:pt x="126" y="337"/>
                    <a:pt x="144" y="337"/>
                  </a:cubicBezTo>
                  <a:lnTo>
                    <a:pt x="206" y="337"/>
                  </a:lnTo>
                  <a:cubicBezTo>
                    <a:pt x="215" y="328"/>
                    <a:pt x="233" y="319"/>
                    <a:pt x="242" y="319"/>
                  </a:cubicBezTo>
                  <a:lnTo>
                    <a:pt x="251" y="310"/>
                  </a:lnTo>
                  <a:cubicBezTo>
                    <a:pt x="269" y="301"/>
                    <a:pt x="287" y="292"/>
                    <a:pt x="295" y="283"/>
                  </a:cubicBezTo>
                  <a:cubicBezTo>
                    <a:pt x="313" y="266"/>
                    <a:pt x="322" y="248"/>
                    <a:pt x="331" y="230"/>
                  </a:cubicBezTo>
                  <a:cubicBezTo>
                    <a:pt x="340" y="212"/>
                    <a:pt x="349" y="185"/>
                    <a:pt x="349" y="167"/>
                  </a:cubicBezTo>
                  <a:lnTo>
                    <a:pt x="349" y="123"/>
                  </a:lnTo>
                  <a:cubicBezTo>
                    <a:pt x="340" y="105"/>
                    <a:pt x="322" y="96"/>
                    <a:pt x="313" y="78"/>
                  </a:cubicBezTo>
                  <a:cubicBezTo>
                    <a:pt x="304" y="69"/>
                    <a:pt x="295" y="60"/>
                    <a:pt x="287" y="51"/>
                  </a:cubicBezTo>
                  <a:cubicBezTo>
                    <a:pt x="269" y="25"/>
                    <a:pt x="242" y="16"/>
                    <a:pt x="215" y="7"/>
                  </a:cubicBezTo>
                  <a:cubicBezTo>
                    <a:pt x="202" y="2"/>
                    <a:pt x="188" y="0"/>
                    <a:pt x="175"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3" name="Google Shape;3673;p39"/>
            <p:cNvSpPr/>
            <p:nvPr/>
          </p:nvSpPr>
          <p:spPr>
            <a:xfrm rot="2831813">
              <a:off x="7726722" y="742018"/>
              <a:ext cx="33538" cy="32650"/>
            </a:xfrm>
            <a:custGeom>
              <a:avLst/>
              <a:gdLst/>
              <a:ahLst/>
              <a:cxnLst/>
              <a:rect l="l" t="t" r="r" b="b"/>
              <a:pathLst>
                <a:path w="340" h="331" extrusionOk="0">
                  <a:moveTo>
                    <a:pt x="179" y="1"/>
                  </a:moveTo>
                  <a:cubicBezTo>
                    <a:pt x="134" y="1"/>
                    <a:pt x="98" y="18"/>
                    <a:pt x="72" y="45"/>
                  </a:cubicBezTo>
                  <a:lnTo>
                    <a:pt x="63" y="54"/>
                  </a:lnTo>
                  <a:lnTo>
                    <a:pt x="36" y="90"/>
                  </a:lnTo>
                  <a:lnTo>
                    <a:pt x="27" y="99"/>
                  </a:lnTo>
                  <a:cubicBezTo>
                    <a:pt x="18" y="108"/>
                    <a:pt x="18" y="125"/>
                    <a:pt x="9" y="143"/>
                  </a:cubicBezTo>
                  <a:cubicBezTo>
                    <a:pt x="9" y="152"/>
                    <a:pt x="9" y="170"/>
                    <a:pt x="0" y="179"/>
                  </a:cubicBezTo>
                  <a:cubicBezTo>
                    <a:pt x="0" y="206"/>
                    <a:pt x="9" y="224"/>
                    <a:pt x="18" y="242"/>
                  </a:cubicBezTo>
                  <a:cubicBezTo>
                    <a:pt x="18" y="250"/>
                    <a:pt x="27" y="268"/>
                    <a:pt x="36" y="277"/>
                  </a:cubicBezTo>
                  <a:cubicBezTo>
                    <a:pt x="45" y="295"/>
                    <a:pt x="63" y="304"/>
                    <a:pt x="81" y="313"/>
                  </a:cubicBezTo>
                  <a:lnTo>
                    <a:pt x="116" y="331"/>
                  </a:lnTo>
                  <a:lnTo>
                    <a:pt x="161" y="331"/>
                  </a:lnTo>
                  <a:cubicBezTo>
                    <a:pt x="179" y="331"/>
                    <a:pt x="206" y="331"/>
                    <a:pt x="223" y="322"/>
                  </a:cubicBezTo>
                  <a:cubicBezTo>
                    <a:pt x="241" y="313"/>
                    <a:pt x="259" y="304"/>
                    <a:pt x="268" y="286"/>
                  </a:cubicBezTo>
                  <a:lnTo>
                    <a:pt x="286" y="268"/>
                  </a:lnTo>
                  <a:lnTo>
                    <a:pt x="295" y="268"/>
                  </a:lnTo>
                  <a:cubicBezTo>
                    <a:pt x="304" y="259"/>
                    <a:pt x="313" y="242"/>
                    <a:pt x="322" y="224"/>
                  </a:cubicBezTo>
                  <a:cubicBezTo>
                    <a:pt x="330" y="215"/>
                    <a:pt x="330" y="206"/>
                    <a:pt x="339" y="188"/>
                  </a:cubicBezTo>
                  <a:lnTo>
                    <a:pt x="339" y="179"/>
                  </a:lnTo>
                  <a:lnTo>
                    <a:pt x="339" y="134"/>
                  </a:lnTo>
                  <a:cubicBezTo>
                    <a:pt x="339" y="117"/>
                    <a:pt x="339" y="99"/>
                    <a:pt x="330" y="81"/>
                  </a:cubicBezTo>
                  <a:cubicBezTo>
                    <a:pt x="322" y="72"/>
                    <a:pt x="313" y="63"/>
                    <a:pt x="304" y="54"/>
                  </a:cubicBezTo>
                  <a:cubicBezTo>
                    <a:pt x="295" y="36"/>
                    <a:pt x="277" y="27"/>
                    <a:pt x="259" y="18"/>
                  </a:cubicBezTo>
                  <a:lnTo>
                    <a:pt x="223" y="1"/>
                  </a:ln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4" name="Google Shape;3674;p39"/>
            <p:cNvSpPr/>
            <p:nvPr/>
          </p:nvSpPr>
          <p:spPr>
            <a:xfrm rot="2831813">
              <a:off x="7601931" y="785767"/>
              <a:ext cx="69542" cy="60959"/>
            </a:xfrm>
            <a:custGeom>
              <a:avLst/>
              <a:gdLst/>
              <a:ahLst/>
              <a:cxnLst/>
              <a:rect l="l" t="t" r="r" b="b"/>
              <a:pathLst>
                <a:path w="705" h="618" extrusionOk="0">
                  <a:moveTo>
                    <a:pt x="131" y="553"/>
                  </a:moveTo>
                  <a:cubicBezTo>
                    <a:pt x="141" y="562"/>
                    <a:pt x="152" y="571"/>
                    <a:pt x="163" y="580"/>
                  </a:cubicBezTo>
                  <a:cubicBezTo>
                    <a:pt x="151" y="571"/>
                    <a:pt x="141" y="562"/>
                    <a:pt x="131" y="553"/>
                  </a:cubicBezTo>
                  <a:close/>
                  <a:moveTo>
                    <a:pt x="163" y="580"/>
                  </a:moveTo>
                  <a:cubicBezTo>
                    <a:pt x="166" y="581"/>
                    <a:pt x="169" y="583"/>
                    <a:pt x="172" y="585"/>
                  </a:cubicBezTo>
                  <a:lnTo>
                    <a:pt x="172" y="585"/>
                  </a:lnTo>
                  <a:cubicBezTo>
                    <a:pt x="169" y="583"/>
                    <a:pt x="166" y="581"/>
                    <a:pt x="163" y="580"/>
                  </a:cubicBezTo>
                  <a:close/>
                  <a:moveTo>
                    <a:pt x="356" y="0"/>
                  </a:moveTo>
                  <a:cubicBezTo>
                    <a:pt x="325" y="0"/>
                    <a:pt x="293" y="6"/>
                    <a:pt x="261" y="17"/>
                  </a:cubicBezTo>
                  <a:cubicBezTo>
                    <a:pt x="181" y="44"/>
                    <a:pt x="118" y="98"/>
                    <a:pt x="74" y="169"/>
                  </a:cubicBezTo>
                  <a:cubicBezTo>
                    <a:pt x="0" y="291"/>
                    <a:pt x="24" y="451"/>
                    <a:pt x="131" y="553"/>
                  </a:cubicBezTo>
                  <a:lnTo>
                    <a:pt x="131" y="553"/>
                  </a:lnTo>
                  <a:cubicBezTo>
                    <a:pt x="86" y="509"/>
                    <a:pt x="56" y="451"/>
                    <a:pt x="56" y="392"/>
                  </a:cubicBezTo>
                  <a:cubicBezTo>
                    <a:pt x="47" y="321"/>
                    <a:pt x="65" y="240"/>
                    <a:pt x="109" y="178"/>
                  </a:cubicBezTo>
                  <a:cubicBezTo>
                    <a:pt x="164" y="81"/>
                    <a:pt x="245" y="41"/>
                    <a:pt x="328" y="41"/>
                  </a:cubicBezTo>
                  <a:cubicBezTo>
                    <a:pt x="516" y="41"/>
                    <a:pt x="705" y="252"/>
                    <a:pt x="556" y="464"/>
                  </a:cubicBezTo>
                  <a:cubicBezTo>
                    <a:pt x="511" y="526"/>
                    <a:pt x="457" y="580"/>
                    <a:pt x="386" y="606"/>
                  </a:cubicBezTo>
                  <a:cubicBezTo>
                    <a:pt x="362" y="612"/>
                    <a:pt x="337" y="615"/>
                    <a:pt x="310" y="615"/>
                  </a:cubicBezTo>
                  <a:cubicBezTo>
                    <a:pt x="262" y="615"/>
                    <a:pt x="213" y="605"/>
                    <a:pt x="172" y="585"/>
                  </a:cubicBezTo>
                  <a:lnTo>
                    <a:pt x="172" y="585"/>
                  </a:lnTo>
                  <a:cubicBezTo>
                    <a:pt x="216" y="607"/>
                    <a:pt x="262" y="617"/>
                    <a:pt x="307" y="617"/>
                  </a:cubicBezTo>
                  <a:cubicBezTo>
                    <a:pt x="410" y="617"/>
                    <a:pt x="510" y="563"/>
                    <a:pt x="565" y="472"/>
                  </a:cubicBezTo>
                  <a:cubicBezTo>
                    <a:pt x="609" y="410"/>
                    <a:pt x="636" y="330"/>
                    <a:pt x="627" y="249"/>
                  </a:cubicBezTo>
                  <a:cubicBezTo>
                    <a:pt x="613" y="104"/>
                    <a:pt x="492" y="0"/>
                    <a:pt x="35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75" name="Google Shape;3675;p39"/>
            <p:cNvSpPr/>
            <p:nvPr/>
          </p:nvSpPr>
          <p:spPr>
            <a:xfrm rot="2831813">
              <a:off x="7701857" y="707710"/>
              <a:ext cx="86311" cy="78419"/>
            </a:xfrm>
            <a:custGeom>
              <a:avLst/>
              <a:gdLst/>
              <a:ahLst/>
              <a:cxnLst/>
              <a:rect l="l" t="t" r="r" b="b"/>
              <a:pathLst>
                <a:path w="875" h="795" extrusionOk="0">
                  <a:moveTo>
                    <a:pt x="96" y="644"/>
                  </a:moveTo>
                  <a:lnTo>
                    <a:pt x="96" y="644"/>
                  </a:lnTo>
                  <a:cubicBezTo>
                    <a:pt x="120" y="683"/>
                    <a:pt x="152" y="716"/>
                    <a:pt x="191" y="742"/>
                  </a:cubicBezTo>
                  <a:cubicBezTo>
                    <a:pt x="153" y="714"/>
                    <a:pt x="121" y="681"/>
                    <a:pt x="96" y="644"/>
                  </a:cubicBezTo>
                  <a:close/>
                  <a:moveTo>
                    <a:pt x="191" y="742"/>
                  </a:moveTo>
                  <a:lnTo>
                    <a:pt x="191" y="742"/>
                  </a:lnTo>
                  <a:cubicBezTo>
                    <a:pt x="230" y="766"/>
                    <a:pt x="272" y="781"/>
                    <a:pt x="314" y="788"/>
                  </a:cubicBezTo>
                  <a:lnTo>
                    <a:pt x="314" y="788"/>
                  </a:lnTo>
                  <a:cubicBezTo>
                    <a:pt x="272" y="780"/>
                    <a:pt x="230" y="765"/>
                    <a:pt x="191" y="742"/>
                  </a:cubicBezTo>
                  <a:close/>
                  <a:moveTo>
                    <a:pt x="437" y="1"/>
                  </a:moveTo>
                  <a:cubicBezTo>
                    <a:pt x="400" y="1"/>
                    <a:pt x="362" y="6"/>
                    <a:pt x="324" y="19"/>
                  </a:cubicBezTo>
                  <a:cubicBezTo>
                    <a:pt x="226" y="55"/>
                    <a:pt x="137" y="117"/>
                    <a:pt x="83" y="207"/>
                  </a:cubicBezTo>
                  <a:cubicBezTo>
                    <a:pt x="0" y="345"/>
                    <a:pt x="9" y="516"/>
                    <a:pt x="96" y="644"/>
                  </a:cubicBezTo>
                  <a:lnTo>
                    <a:pt x="96" y="644"/>
                  </a:lnTo>
                  <a:cubicBezTo>
                    <a:pt x="69" y="601"/>
                    <a:pt x="52" y="552"/>
                    <a:pt x="48" y="501"/>
                  </a:cubicBezTo>
                  <a:cubicBezTo>
                    <a:pt x="30" y="403"/>
                    <a:pt x="57" y="305"/>
                    <a:pt x="110" y="224"/>
                  </a:cubicBezTo>
                  <a:cubicBezTo>
                    <a:pt x="185" y="107"/>
                    <a:pt x="290" y="58"/>
                    <a:pt x="395" y="58"/>
                  </a:cubicBezTo>
                  <a:cubicBezTo>
                    <a:pt x="638" y="58"/>
                    <a:pt x="874" y="324"/>
                    <a:pt x="699" y="599"/>
                  </a:cubicBezTo>
                  <a:cubicBezTo>
                    <a:pt x="646" y="680"/>
                    <a:pt x="574" y="742"/>
                    <a:pt x="476" y="778"/>
                  </a:cubicBezTo>
                  <a:cubicBezTo>
                    <a:pt x="441" y="787"/>
                    <a:pt x="406" y="792"/>
                    <a:pt x="371" y="792"/>
                  </a:cubicBezTo>
                  <a:cubicBezTo>
                    <a:pt x="352" y="792"/>
                    <a:pt x="333" y="791"/>
                    <a:pt x="314" y="788"/>
                  </a:cubicBezTo>
                  <a:lnTo>
                    <a:pt x="314" y="788"/>
                  </a:lnTo>
                  <a:cubicBezTo>
                    <a:pt x="338" y="792"/>
                    <a:pt x="362" y="795"/>
                    <a:pt x="387" y="795"/>
                  </a:cubicBezTo>
                  <a:cubicBezTo>
                    <a:pt x="519" y="795"/>
                    <a:pt x="646" y="727"/>
                    <a:pt x="717" y="608"/>
                  </a:cubicBezTo>
                  <a:cubicBezTo>
                    <a:pt x="780" y="528"/>
                    <a:pt x="806" y="421"/>
                    <a:pt x="789" y="314"/>
                  </a:cubicBezTo>
                  <a:cubicBezTo>
                    <a:pt x="766" y="130"/>
                    <a:pt x="611" y="1"/>
                    <a:pt x="437" y="1"/>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76" name="Google Shape;3676;p39"/>
            <p:cNvSpPr/>
            <p:nvPr/>
          </p:nvSpPr>
          <p:spPr>
            <a:xfrm rot="2831813">
              <a:off x="8068718" y="908114"/>
              <a:ext cx="127839" cy="111167"/>
            </a:xfrm>
            <a:custGeom>
              <a:avLst/>
              <a:gdLst/>
              <a:ahLst/>
              <a:cxnLst/>
              <a:rect l="l" t="t" r="r" b="b"/>
              <a:pathLst>
                <a:path w="1296" h="1127" extrusionOk="0">
                  <a:moveTo>
                    <a:pt x="631" y="1"/>
                  </a:moveTo>
                  <a:cubicBezTo>
                    <a:pt x="582" y="1"/>
                    <a:pt x="532" y="8"/>
                    <a:pt x="483" y="22"/>
                  </a:cubicBezTo>
                  <a:cubicBezTo>
                    <a:pt x="188" y="94"/>
                    <a:pt x="1" y="397"/>
                    <a:pt x="72" y="700"/>
                  </a:cubicBezTo>
                  <a:cubicBezTo>
                    <a:pt x="99" y="843"/>
                    <a:pt x="188" y="968"/>
                    <a:pt x="313" y="1040"/>
                  </a:cubicBezTo>
                  <a:cubicBezTo>
                    <a:pt x="188" y="959"/>
                    <a:pt x="108" y="834"/>
                    <a:pt x="81" y="700"/>
                  </a:cubicBezTo>
                  <a:cubicBezTo>
                    <a:pt x="54" y="558"/>
                    <a:pt x="90" y="415"/>
                    <a:pt x="170" y="290"/>
                  </a:cubicBezTo>
                  <a:cubicBezTo>
                    <a:pt x="284" y="126"/>
                    <a:pt x="437" y="58"/>
                    <a:pt x="588" y="58"/>
                  </a:cubicBezTo>
                  <a:cubicBezTo>
                    <a:pt x="948" y="58"/>
                    <a:pt x="1296" y="446"/>
                    <a:pt x="1063" y="861"/>
                  </a:cubicBezTo>
                  <a:cubicBezTo>
                    <a:pt x="983" y="977"/>
                    <a:pt x="867" y="1066"/>
                    <a:pt x="724" y="1102"/>
                  </a:cubicBezTo>
                  <a:cubicBezTo>
                    <a:pt x="677" y="1114"/>
                    <a:pt x="631" y="1120"/>
                    <a:pt x="585" y="1120"/>
                  </a:cubicBezTo>
                  <a:cubicBezTo>
                    <a:pt x="490" y="1120"/>
                    <a:pt x="398" y="1094"/>
                    <a:pt x="313" y="1040"/>
                  </a:cubicBezTo>
                  <a:lnTo>
                    <a:pt x="313" y="1040"/>
                  </a:lnTo>
                  <a:cubicBezTo>
                    <a:pt x="402" y="1097"/>
                    <a:pt x="499" y="1127"/>
                    <a:pt x="599" y="1127"/>
                  </a:cubicBezTo>
                  <a:cubicBezTo>
                    <a:pt x="641" y="1127"/>
                    <a:pt x="682" y="1121"/>
                    <a:pt x="724" y="1111"/>
                  </a:cubicBezTo>
                  <a:cubicBezTo>
                    <a:pt x="867" y="1075"/>
                    <a:pt x="992" y="995"/>
                    <a:pt x="1081" y="870"/>
                  </a:cubicBezTo>
                  <a:cubicBezTo>
                    <a:pt x="1161" y="745"/>
                    <a:pt x="1188" y="593"/>
                    <a:pt x="1161" y="451"/>
                  </a:cubicBezTo>
                  <a:cubicBezTo>
                    <a:pt x="1134" y="299"/>
                    <a:pt x="1045" y="165"/>
                    <a:pt x="920" y="85"/>
                  </a:cubicBezTo>
                  <a:cubicBezTo>
                    <a:pt x="830" y="30"/>
                    <a:pt x="732" y="1"/>
                    <a:pt x="631" y="1"/>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77" name="Google Shape;3677;p39"/>
            <p:cNvSpPr/>
            <p:nvPr/>
          </p:nvSpPr>
          <p:spPr>
            <a:xfrm rot="2831813">
              <a:off x="8037212" y="1083891"/>
              <a:ext cx="105842" cy="93905"/>
            </a:xfrm>
            <a:custGeom>
              <a:avLst/>
              <a:gdLst/>
              <a:ahLst/>
              <a:cxnLst/>
              <a:rect l="l" t="t" r="r" b="b"/>
              <a:pathLst>
                <a:path w="1073" h="952" extrusionOk="0">
                  <a:moveTo>
                    <a:pt x="28" y="592"/>
                  </a:moveTo>
                  <a:cubicBezTo>
                    <a:pt x="46" y="716"/>
                    <a:pt x="108" y="823"/>
                    <a:pt x="215" y="886"/>
                  </a:cubicBezTo>
                  <a:cubicBezTo>
                    <a:pt x="117" y="823"/>
                    <a:pt x="46" y="716"/>
                    <a:pt x="28" y="592"/>
                  </a:cubicBezTo>
                  <a:close/>
                  <a:moveTo>
                    <a:pt x="503" y="0"/>
                  </a:moveTo>
                  <a:cubicBezTo>
                    <a:pt x="461" y="0"/>
                    <a:pt x="418" y="6"/>
                    <a:pt x="376" y="20"/>
                  </a:cubicBezTo>
                  <a:cubicBezTo>
                    <a:pt x="251" y="56"/>
                    <a:pt x="153" y="136"/>
                    <a:pt x="90" y="243"/>
                  </a:cubicBezTo>
                  <a:cubicBezTo>
                    <a:pt x="28" y="350"/>
                    <a:pt x="1" y="475"/>
                    <a:pt x="28" y="591"/>
                  </a:cubicBezTo>
                  <a:cubicBezTo>
                    <a:pt x="19" y="475"/>
                    <a:pt x="46" y="359"/>
                    <a:pt x="108" y="261"/>
                  </a:cubicBezTo>
                  <a:cubicBezTo>
                    <a:pt x="198" y="97"/>
                    <a:pt x="334" y="30"/>
                    <a:pt x="468" y="30"/>
                  </a:cubicBezTo>
                  <a:cubicBezTo>
                    <a:pt x="773" y="30"/>
                    <a:pt x="1072" y="373"/>
                    <a:pt x="831" y="707"/>
                  </a:cubicBezTo>
                  <a:cubicBezTo>
                    <a:pt x="769" y="814"/>
                    <a:pt x="670" y="895"/>
                    <a:pt x="563" y="930"/>
                  </a:cubicBezTo>
                  <a:cubicBezTo>
                    <a:pt x="523" y="943"/>
                    <a:pt x="483" y="949"/>
                    <a:pt x="442" y="949"/>
                  </a:cubicBezTo>
                  <a:cubicBezTo>
                    <a:pt x="364" y="949"/>
                    <a:pt x="286" y="927"/>
                    <a:pt x="215" y="886"/>
                  </a:cubicBezTo>
                  <a:lnTo>
                    <a:pt x="215" y="886"/>
                  </a:lnTo>
                  <a:cubicBezTo>
                    <a:pt x="284" y="930"/>
                    <a:pt x="366" y="951"/>
                    <a:pt x="448" y="951"/>
                  </a:cubicBezTo>
                  <a:cubicBezTo>
                    <a:pt x="484" y="951"/>
                    <a:pt x="520" y="947"/>
                    <a:pt x="554" y="939"/>
                  </a:cubicBezTo>
                  <a:cubicBezTo>
                    <a:pt x="679" y="904"/>
                    <a:pt x="777" y="832"/>
                    <a:pt x="849" y="725"/>
                  </a:cubicBezTo>
                  <a:cubicBezTo>
                    <a:pt x="920" y="627"/>
                    <a:pt x="947" y="502"/>
                    <a:pt x="929" y="377"/>
                  </a:cubicBezTo>
                  <a:cubicBezTo>
                    <a:pt x="900" y="155"/>
                    <a:pt x="710" y="0"/>
                    <a:pt x="503"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78" name="Google Shape;3678;p39"/>
            <p:cNvSpPr/>
            <p:nvPr/>
          </p:nvSpPr>
          <p:spPr>
            <a:xfrm rot="2831813">
              <a:off x="7759414" y="909423"/>
              <a:ext cx="105744" cy="103079"/>
            </a:xfrm>
            <a:custGeom>
              <a:avLst/>
              <a:gdLst/>
              <a:ahLst/>
              <a:cxnLst/>
              <a:rect l="l" t="t" r="r" b="b"/>
              <a:pathLst>
                <a:path w="1072" h="1045" extrusionOk="0">
                  <a:moveTo>
                    <a:pt x="251" y="973"/>
                  </a:moveTo>
                  <a:lnTo>
                    <a:pt x="251" y="973"/>
                  </a:lnTo>
                  <a:cubicBezTo>
                    <a:pt x="297" y="1002"/>
                    <a:pt x="346" y="1021"/>
                    <a:pt x="397" y="1032"/>
                  </a:cubicBezTo>
                  <a:lnTo>
                    <a:pt x="397" y="1032"/>
                  </a:lnTo>
                  <a:cubicBezTo>
                    <a:pt x="346" y="1021"/>
                    <a:pt x="296" y="1001"/>
                    <a:pt x="251" y="973"/>
                  </a:cubicBezTo>
                  <a:close/>
                  <a:moveTo>
                    <a:pt x="581" y="1"/>
                  </a:moveTo>
                  <a:cubicBezTo>
                    <a:pt x="531" y="1"/>
                    <a:pt x="480" y="9"/>
                    <a:pt x="429" y="27"/>
                  </a:cubicBezTo>
                  <a:cubicBezTo>
                    <a:pt x="161" y="107"/>
                    <a:pt x="1" y="375"/>
                    <a:pt x="45" y="652"/>
                  </a:cubicBezTo>
                  <a:cubicBezTo>
                    <a:pt x="63" y="786"/>
                    <a:pt x="143" y="902"/>
                    <a:pt x="251" y="973"/>
                  </a:cubicBezTo>
                  <a:cubicBezTo>
                    <a:pt x="143" y="902"/>
                    <a:pt x="72" y="786"/>
                    <a:pt x="54" y="661"/>
                  </a:cubicBezTo>
                  <a:cubicBezTo>
                    <a:pt x="36" y="527"/>
                    <a:pt x="63" y="393"/>
                    <a:pt x="135" y="286"/>
                  </a:cubicBezTo>
                  <a:cubicBezTo>
                    <a:pt x="206" y="179"/>
                    <a:pt x="313" y="98"/>
                    <a:pt x="438" y="63"/>
                  </a:cubicBezTo>
                  <a:cubicBezTo>
                    <a:pt x="478" y="51"/>
                    <a:pt x="519" y="46"/>
                    <a:pt x="559" y="46"/>
                  </a:cubicBezTo>
                  <a:cubicBezTo>
                    <a:pt x="768" y="46"/>
                    <a:pt x="963" y="195"/>
                    <a:pt x="1000" y="420"/>
                  </a:cubicBezTo>
                  <a:cubicBezTo>
                    <a:pt x="1036" y="678"/>
                    <a:pt x="884" y="937"/>
                    <a:pt x="634" y="1018"/>
                  </a:cubicBezTo>
                  <a:cubicBezTo>
                    <a:pt x="585" y="1034"/>
                    <a:pt x="536" y="1042"/>
                    <a:pt x="488" y="1042"/>
                  </a:cubicBezTo>
                  <a:cubicBezTo>
                    <a:pt x="457" y="1042"/>
                    <a:pt x="427" y="1039"/>
                    <a:pt x="397" y="1032"/>
                  </a:cubicBezTo>
                  <a:lnTo>
                    <a:pt x="397" y="1032"/>
                  </a:lnTo>
                  <a:cubicBezTo>
                    <a:pt x="433" y="1040"/>
                    <a:pt x="469" y="1044"/>
                    <a:pt x="505" y="1044"/>
                  </a:cubicBezTo>
                  <a:cubicBezTo>
                    <a:pt x="549" y="1044"/>
                    <a:pt x="593" y="1038"/>
                    <a:pt x="634" y="1026"/>
                  </a:cubicBezTo>
                  <a:cubicBezTo>
                    <a:pt x="902" y="946"/>
                    <a:pt x="1072" y="687"/>
                    <a:pt x="1045" y="411"/>
                  </a:cubicBezTo>
                  <a:cubicBezTo>
                    <a:pt x="1008" y="170"/>
                    <a:pt x="805" y="1"/>
                    <a:pt x="581" y="1"/>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79" name="Google Shape;3679;p39"/>
            <p:cNvSpPr/>
            <p:nvPr/>
          </p:nvSpPr>
          <p:spPr>
            <a:xfrm rot="2831813">
              <a:off x="7776705" y="1104337"/>
              <a:ext cx="93413" cy="84534"/>
            </a:xfrm>
            <a:custGeom>
              <a:avLst/>
              <a:gdLst/>
              <a:ahLst/>
              <a:cxnLst/>
              <a:rect l="l" t="t" r="r" b="b"/>
              <a:pathLst>
                <a:path w="947" h="857" extrusionOk="0">
                  <a:moveTo>
                    <a:pt x="56" y="623"/>
                  </a:moveTo>
                  <a:cubicBezTo>
                    <a:pt x="83" y="696"/>
                    <a:pt x="131" y="759"/>
                    <a:pt x="203" y="799"/>
                  </a:cubicBezTo>
                  <a:cubicBezTo>
                    <a:pt x="136" y="754"/>
                    <a:pt x="87" y="693"/>
                    <a:pt x="56" y="623"/>
                  </a:cubicBezTo>
                  <a:close/>
                  <a:moveTo>
                    <a:pt x="203" y="799"/>
                  </a:moveTo>
                  <a:lnTo>
                    <a:pt x="203" y="799"/>
                  </a:lnTo>
                  <a:cubicBezTo>
                    <a:pt x="256" y="836"/>
                    <a:pt x="316" y="854"/>
                    <a:pt x="378" y="855"/>
                  </a:cubicBezTo>
                  <a:lnTo>
                    <a:pt x="378" y="855"/>
                  </a:lnTo>
                  <a:cubicBezTo>
                    <a:pt x="318" y="850"/>
                    <a:pt x="258" y="831"/>
                    <a:pt x="203" y="799"/>
                  </a:cubicBezTo>
                  <a:close/>
                  <a:moveTo>
                    <a:pt x="473" y="0"/>
                  </a:moveTo>
                  <a:cubicBezTo>
                    <a:pt x="431" y="0"/>
                    <a:pt x="388" y="7"/>
                    <a:pt x="346" y="22"/>
                  </a:cubicBezTo>
                  <a:cubicBezTo>
                    <a:pt x="239" y="58"/>
                    <a:pt x="141" y="129"/>
                    <a:pt x="87" y="227"/>
                  </a:cubicBezTo>
                  <a:cubicBezTo>
                    <a:pt x="7" y="348"/>
                    <a:pt x="0" y="498"/>
                    <a:pt x="56" y="623"/>
                  </a:cubicBezTo>
                  <a:lnTo>
                    <a:pt x="56" y="623"/>
                  </a:lnTo>
                  <a:cubicBezTo>
                    <a:pt x="46" y="597"/>
                    <a:pt x="38" y="568"/>
                    <a:pt x="34" y="540"/>
                  </a:cubicBezTo>
                  <a:cubicBezTo>
                    <a:pt x="25" y="433"/>
                    <a:pt x="43" y="326"/>
                    <a:pt x="105" y="236"/>
                  </a:cubicBezTo>
                  <a:cubicBezTo>
                    <a:pt x="186" y="104"/>
                    <a:pt x="303" y="49"/>
                    <a:pt x="418" y="49"/>
                  </a:cubicBezTo>
                  <a:cubicBezTo>
                    <a:pt x="685" y="49"/>
                    <a:pt x="947" y="342"/>
                    <a:pt x="748" y="647"/>
                  </a:cubicBezTo>
                  <a:cubicBezTo>
                    <a:pt x="694" y="736"/>
                    <a:pt x="605" y="807"/>
                    <a:pt x="507" y="834"/>
                  </a:cubicBezTo>
                  <a:cubicBezTo>
                    <a:pt x="465" y="848"/>
                    <a:pt x="424" y="855"/>
                    <a:pt x="384" y="855"/>
                  </a:cubicBezTo>
                  <a:cubicBezTo>
                    <a:pt x="382" y="855"/>
                    <a:pt x="380" y="855"/>
                    <a:pt x="378" y="855"/>
                  </a:cubicBezTo>
                  <a:lnTo>
                    <a:pt x="378" y="855"/>
                  </a:lnTo>
                  <a:cubicBezTo>
                    <a:pt x="390" y="856"/>
                    <a:pt x="402" y="857"/>
                    <a:pt x="415" y="857"/>
                  </a:cubicBezTo>
                  <a:cubicBezTo>
                    <a:pt x="555" y="857"/>
                    <a:pt x="692" y="785"/>
                    <a:pt x="774" y="656"/>
                  </a:cubicBezTo>
                  <a:cubicBezTo>
                    <a:pt x="837" y="567"/>
                    <a:pt x="864" y="450"/>
                    <a:pt x="846" y="343"/>
                  </a:cubicBezTo>
                  <a:cubicBezTo>
                    <a:pt x="824" y="139"/>
                    <a:pt x="659" y="0"/>
                    <a:pt x="473"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0" name="Google Shape;3680;p39"/>
            <p:cNvSpPr/>
            <p:nvPr/>
          </p:nvSpPr>
          <p:spPr>
            <a:xfrm rot="2831813">
              <a:off x="7665515" y="892241"/>
              <a:ext cx="76447" cy="67075"/>
            </a:xfrm>
            <a:custGeom>
              <a:avLst/>
              <a:gdLst/>
              <a:ahLst/>
              <a:cxnLst/>
              <a:rect l="l" t="t" r="r" b="b"/>
              <a:pathLst>
                <a:path w="775" h="680" extrusionOk="0">
                  <a:moveTo>
                    <a:pt x="400" y="0"/>
                  </a:moveTo>
                  <a:cubicBezTo>
                    <a:pt x="365" y="0"/>
                    <a:pt x="330" y="7"/>
                    <a:pt x="295" y="21"/>
                  </a:cubicBezTo>
                  <a:cubicBezTo>
                    <a:pt x="206" y="47"/>
                    <a:pt x="135" y="101"/>
                    <a:pt x="90" y="181"/>
                  </a:cubicBezTo>
                  <a:cubicBezTo>
                    <a:pt x="1" y="333"/>
                    <a:pt x="36" y="529"/>
                    <a:pt x="188" y="636"/>
                  </a:cubicBezTo>
                  <a:cubicBezTo>
                    <a:pt x="117" y="583"/>
                    <a:pt x="72" y="511"/>
                    <a:pt x="54" y="431"/>
                  </a:cubicBezTo>
                  <a:cubicBezTo>
                    <a:pt x="45" y="342"/>
                    <a:pt x="72" y="262"/>
                    <a:pt x="117" y="199"/>
                  </a:cubicBezTo>
                  <a:cubicBezTo>
                    <a:pt x="179" y="90"/>
                    <a:pt x="272" y="45"/>
                    <a:pt x="364" y="45"/>
                  </a:cubicBezTo>
                  <a:cubicBezTo>
                    <a:pt x="572" y="45"/>
                    <a:pt x="775" y="276"/>
                    <a:pt x="608" y="511"/>
                  </a:cubicBezTo>
                  <a:cubicBezTo>
                    <a:pt x="572" y="583"/>
                    <a:pt x="500" y="636"/>
                    <a:pt x="429" y="663"/>
                  </a:cubicBezTo>
                  <a:cubicBezTo>
                    <a:pt x="402" y="672"/>
                    <a:pt x="375" y="676"/>
                    <a:pt x="347" y="676"/>
                  </a:cubicBezTo>
                  <a:cubicBezTo>
                    <a:pt x="291" y="676"/>
                    <a:pt x="236" y="660"/>
                    <a:pt x="188" y="636"/>
                  </a:cubicBezTo>
                  <a:lnTo>
                    <a:pt x="188" y="636"/>
                  </a:lnTo>
                  <a:cubicBezTo>
                    <a:pt x="238" y="666"/>
                    <a:pt x="293" y="680"/>
                    <a:pt x="347" y="680"/>
                  </a:cubicBezTo>
                  <a:cubicBezTo>
                    <a:pt x="459" y="680"/>
                    <a:pt x="569" y="622"/>
                    <a:pt x="634" y="520"/>
                  </a:cubicBezTo>
                  <a:cubicBezTo>
                    <a:pt x="688" y="449"/>
                    <a:pt x="706" y="360"/>
                    <a:pt x="697" y="270"/>
                  </a:cubicBezTo>
                  <a:cubicBezTo>
                    <a:pt x="675" y="112"/>
                    <a:pt x="543" y="0"/>
                    <a:pt x="400"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1" name="Google Shape;3681;p39"/>
            <p:cNvSpPr/>
            <p:nvPr/>
          </p:nvSpPr>
          <p:spPr>
            <a:xfrm rot="2831813">
              <a:off x="7986323" y="1256394"/>
              <a:ext cx="84338" cy="74670"/>
            </a:xfrm>
            <a:custGeom>
              <a:avLst/>
              <a:gdLst/>
              <a:ahLst/>
              <a:cxnLst/>
              <a:rect l="l" t="t" r="r" b="b"/>
              <a:pathLst>
                <a:path w="855" h="757" extrusionOk="0">
                  <a:moveTo>
                    <a:pt x="108" y="626"/>
                  </a:moveTo>
                  <a:cubicBezTo>
                    <a:pt x="131" y="658"/>
                    <a:pt x="160" y="685"/>
                    <a:pt x="194" y="707"/>
                  </a:cubicBezTo>
                  <a:cubicBezTo>
                    <a:pt x="160" y="684"/>
                    <a:pt x="131" y="657"/>
                    <a:pt x="108" y="626"/>
                  </a:cubicBezTo>
                  <a:close/>
                  <a:moveTo>
                    <a:pt x="423" y="1"/>
                  </a:moveTo>
                  <a:cubicBezTo>
                    <a:pt x="386" y="1"/>
                    <a:pt x="348" y="7"/>
                    <a:pt x="310" y="20"/>
                  </a:cubicBezTo>
                  <a:cubicBezTo>
                    <a:pt x="221" y="56"/>
                    <a:pt x="140" y="118"/>
                    <a:pt x="87" y="198"/>
                  </a:cubicBezTo>
                  <a:cubicBezTo>
                    <a:pt x="1" y="334"/>
                    <a:pt x="12" y="504"/>
                    <a:pt x="108" y="626"/>
                  </a:cubicBezTo>
                  <a:lnTo>
                    <a:pt x="108" y="626"/>
                  </a:lnTo>
                  <a:cubicBezTo>
                    <a:pt x="75" y="583"/>
                    <a:pt x="52" y="532"/>
                    <a:pt x="42" y="475"/>
                  </a:cubicBezTo>
                  <a:cubicBezTo>
                    <a:pt x="33" y="386"/>
                    <a:pt x="60" y="288"/>
                    <a:pt x="105" y="216"/>
                  </a:cubicBezTo>
                  <a:cubicBezTo>
                    <a:pt x="146" y="119"/>
                    <a:pt x="227" y="79"/>
                    <a:pt x="316" y="79"/>
                  </a:cubicBezTo>
                  <a:cubicBezTo>
                    <a:pt x="553" y="79"/>
                    <a:pt x="855" y="357"/>
                    <a:pt x="667" y="564"/>
                  </a:cubicBezTo>
                  <a:cubicBezTo>
                    <a:pt x="622" y="645"/>
                    <a:pt x="542" y="707"/>
                    <a:pt x="462" y="734"/>
                  </a:cubicBezTo>
                  <a:cubicBezTo>
                    <a:pt x="428" y="744"/>
                    <a:pt x="393" y="749"/>
                    <a:pt x="359" y="749"/>
                  </a:cubicBezTo>
                  <a:cubicBezTo>
                    <a:pt x="301" y="749"/>
                    <a:pt x="244" y="735"/>
                    <a:pt x="194" y="707"/>
                  </a:cubicBezTo>
                  <a:lnTo>
                    <a:pt x="194" y="707"/>
                  </a:lnTo>
                  <a:cubicBezTo>
                    <a:pt x="251" y="740"/>
                    <a:pt x="314" y="756"/>
                    <a:pt x="377" y="756"/>
                  </a:cubicBezTo>
                  <a:cubicBezTo>
                    <a:pt x="501" y="756"/>
                    <a:pt x="623" y="695"/>
                    <a:pt x="694" y="582"/>
                  </a:cubicBezTo>
                  <a:cubicBezTo>
                    <a:pt x="747" y="502"/>
                    <a:pt x="774" y="404"/>
                    <a:pt x="756" y="306"/>
                  </a:cubicBezTo>
                  <a:cubicBezTo>
                    <a:pt x="742" y="123"/>
                    <a:pt x="590" y="1"/>
                    <a:pt x="423" y="1"/>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2" name="Google Shape;3682;p39"/>
            <p:cNvSpPr/>
            <p:nvPr/>
          </p:nvSpPr>
          <p:spPr>
            <a:xfrm rot="2831813">
              <a:off x="7843732" y="1319042"/>
              <a:ext cx="105744" cy="102092"/>
            </a:xfrm>
            <a:custGeom>
              <a:avLst/>
              <a:gdLst/>
              <a:ahLst/>
              <a:cxnLst/>
              <a:rect l="l" t="t" r="r" b="b"/>
              <a:pathLst>
                <a:path w="1072" h="1035" extrusionOk="0">
                  <a:moveTo>
                    <a:pt x="579" y="0"/>
                  </a:moveTo>
                  <a:cubicBezTo>
                    <a:pt x="530" y="0"/>
                    <a:pt x="479" y="9"/>
                    <a:pt x="429" y="26"/>
                  </a:cubicBezTo>
                  <a:cubicBezTo>
                    <a:pt x="161" y="107"/>
                    <a:pt x="0" y="375"/>
                    <a:pt x="45" y="651"/>
                  </a:cubicBezTo>
                  <a:cubicBezTo>
                    <a:pt x="72" y="776"/>
                    <a:pt x="143" y="892"/>
                    <a:pt x="259" y="964"/>
                  </a:cubicBezTo>
                  <a:cubicBezTo>
                    <a:pt x="143" y="892"/>
                    <a:pt x="72" y="776"/>
                    <a:pt x="54" y="651"/>
                  </a:cubicBezTo>
                  <a:cubicBezTo>
                    <a:pt x="27" y="383"/>
                    <a:pt x="188" y="142"/>
                    <a:pt x="438" y="71"/>
                  </a:cubicBezTo>
                  <a:cubicBezTo>
                    <a:pt x="480" y="57"/>
                    <a:pt x="523" y="51"/>
                    <a:pt x="565" y="51"/>
                  </a:cubicBezTo>
                  <a:cubicBezTo>
                    <a:pt x="770" y="51"/>
                    <a:pt x="954" y="203"/>
                    <a:pt x="991" y="410"/>
                  </a:cubicBezTo>
                  <a:cubicBezTo>
                    <a:pt x="1027" y="669"/>
                    <a:pt x="875" y="928"/>
                    <a:pt x="625" y="1008"/>
                  </a:cubicBezTo>
                  <a:cubicBezTo>
                    <a:pt x="578" y="1021"/>
                    <a:pt x="531" y="1029"/>
                    <a:pt x="484" y="1029"/>
                  </a:cubicBezTo>
                  <a:cubicBezTo>
                    <a:pt x="404" y="1029"/>
                    <a:pt x="326" y="1008"/>
                    <a:pt x="259" y="964"/>
                  </a:cubicBezTo>
                  <a:lnTo>
                    <a:pt x="259" y="964"/>
                  </a:lnTo>
                  <a:cubicBezTo>
                    <a:pt x="331" y="1011"/>
                    <a:pt x="414" y="1035"/>
                    <a:pt x="498" y="1035"/>
                  </a:cubicBezTo>
                  <a:cubicBezTo>
                    <a:pt x="541" y="1035"/>
                    <a:pt x="583" y="1029"/>
                    <a:pt x="625" y="1017"/>
                  </a:cubicBezTo>
                  <a:cubicBezTo>
                    <a:pt x="893" y="937"/>
                    <a:pt x="1071" y="678"/>
                    <a:pt x="1027" y="410"/>
                  </a:cubicBezTo>
                  <a:cubicBezTo>
                    <a:pt x="997" y="169"/>
                    <a:pt x="801" y="0"/>
                    <a:pt x="579"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3" name="Google Shape;3683;p39"/>
            <p:cNvSpPr/>
            <p:nvPr/>
          </p:nvSpPr>
          <p:spPr>
            <a:xfrm rot="2831813">
              <a:off x="7730405" y="1246191"/>
              <a:ext cx="95584" cy="85422"/>
            </a:xfrm>
            <a:custGeom>
              <a:avLst/>
              <a:gdLst/>
              <a:ahLst/>
              <a:cxnLst/>
              <a:rect l="l" t="t" r="r" b="b"/>
              <a:pathLst>
                <a:path w="969" h="866" extrusionOk="0">
                  <a:moveTo>
                    <a:pt x="64" y="650"/>
                  </a:moveTo>
                  <a:cubicBezTo>
                    <a:pt x="92" y="713"/>
                    <a:pt x="140" y="766"/>
                    <a:pt x="199" y="807"/>
                  </a:cubicBezTo>
                  <a:cubicBezTo>
                    <a:pt x="139" y="765"/>
                    <a:pt x="94" y="711"/>
                    <a:pt x="64" y="650"/>
                  </a:cubicBezTo>
                  <a:close/>
                  <a:moveTo>
                    <a:pt x="199" y="807"/>
                  </a:moveTo>
                  <a:cubicBezTo>
                    <a:pt x="257" y="844"/>
                    <a:pt x="318" y="863"/>
                    <a:pt x="380" y="864"/>
                  </a:cubicBezTo>
                  <a:lnTo>
                    <a:pt x="380" y="864"/>
                  </a:lnTo>
                  <a:cubicBezTo>
                    <a:pt x="318" y="859"/>
                    <a:pt x="257" y="840"/>
                    <a:pt x="199" y="807"/>
                  </a:cubicBezTo>
                  <a:close/>
                  <a:moveTo>
                    <a:pt x="478" y="0"/>
                  </a:moveTo>
                  <a:cubicBezTo>
                    <a:pt x="436" y="0"/>
                    <a:pt x="393" y="7"/>
                    <a:pt x="351" y="22"/>
                  </a:cubicBezTo>
                  <a:cubicBezTo>
                    <a:pt x="235" y="58"/>
                    <a:pt x="146" y="129"/>
                    <a:pt x="92" y="227"/>
                  </a:cubicBezTo>
                  <a:cubicBezTo>
                    <a:pt x="7" y="361"/>
                    <a:pt x="0" y="520"/>
                    <a:pt x="64" y="650"/>
                  </a:cubicBezTo>
                  <a:lnTo>
                    <a:pt x="64" y="650"/>
                  </a:lnTo>
                  <a:cubicBezTo>
                    <a:pt x="50" y="618"/>
                    <a:pt x="41" y="585"/>
                    <a:pt x="38" y="549"/>
                  </a:cubicBezTo>
                  <a:cubicBezTo>
                    <a:pt x="21" y="442"/>
                    <a:pt x="47" y="326"/>
                    <a:pt x="110" y="245"/>
                  </a:cubicBezTo>
                  <a:cubicBezTo>
                    <a:pt x="189" y="100"/>
                    <a:pt x="310" y="41"/>
                    <a:pt x="430" y="41"/>
                  </a:cubicBezTo>
                  <a:cubicBezTo>
                    <a:pt x="701" y="41"/>
                    <a:pt x="969" y="344"/>
                    <a:pt x="752" y="647"/>
                  </a:cubicBezTo>
                  <a:cubicBezTo>
                    <a:pt x="699" y="745"/>
                    <a:pt x="619" y="816"/>
                    <a:pt x="511" y="843"/>
                  </a:cubicBezTo>
                  <a:cubicBezTo>
                    <a:pt x="470" y="857"/>
                    <a:pt x="429" y="864"/>
                    <a:pt x="388" y="864"/>
                  </a:cubicBezTo>
                  <a:cubicBezTo>
                    <a:pt x="385" y="864"/>
                    <a:pt x="383" y="864"/>
                    <a:pt x="380" y="864"/>
                  </a:cubicBezTo>
                  <a:lnTo>
                    <a:pt x="380" y="864"/>
                  </a:lnTo>
                  <a:cubicBezTo>
                    <a:pt x="393" y="865"/>
                    <a:pt x="406" y="866"/>
                    <a:pt x="419" y="866"/>
                  </a:cubicBezTo>
                  <a:cubicBezTo>
                    <a:pt x="564" y="866"/>
                    <a:pt x="703" y="794"/>
                    <a:pt x="779" y="665"/>
                  </a:cubicBezTo>
                  <a:cubicBezTo>
                    <a:pt x="851" y="566"/>
                    <a:pt x="877" y="459"/>
                    <a:pt x="860" y="343"/>
                  </a:cubicBezTo>
                  <a:cubicBezTo>
                    <a:pt x="838" y="139"/>
                    <a:pt x="667" y="0"/>
                    <a:pt x="478"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4" name="Google Shape;3684;p39"/>
            <p:cNvSpPr/>
            <p:nvPr/>
          </p:nvSpPr>
          <p:spPr>
            <a:xfrm rot="-7840364">
              <a:off x="7681244" y="1786168"/>
              <a:ext cx="293855" cy="334409"/>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3685" name="Google Shape;3685;p39"/>
            <p:cNvSpPr/>
            <p:nvPr/>
          </p:nvSpPr>
          <p:spPr>
            <a:xfrm rot="-7840364">
              <a:off x="7772131" y="1739991"/>
              <a:ext cx="184902" cy="374957"/>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86" name="Google Shape;3686;p39"/>
            <p:cNvSpPr/>
            <p:nvPr/>
          </p:nvSpPr>
          <p:spPr>
            <a:xfrm rot="-7840364">
              <a:off x="7737949" y="1810185"/>
              <a:ext cx="234410" cy="305751"/>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87" name="Google Shape;3687;p39"/>
            <p:cNvSpPr/>
            <p:nvPr/>
          </p:nvSpPr>
          <p:spPr>
            <a:xfrm rot="-7840364">
              <a:off x="7700144" y="1790121"/>
              <a:ext cx="261382" cy="337603"/>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88" name="Google Shape;3688;p39"/>
            <p:cNvSpPr/>
            <p:nvPr/>
          </p:nvSpPr>
          <p:spPr>
            <a:xfrm rot="-7840364">
              <a:off x="8058097" y="1866628"/>
              <a:ext cx="142580" cy="245772"/>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89" name="Google Shape;3689;p39"/>
            <p:cNvSpPr/>
            <p:nvPr/>
          </p:nvSpPr>
          <p:spPr>
            <a:xfrm rot="-7840364">
              <a:off x="8136829" y="1942676"/>
              <a:ext cx="256325" cy="77281"/>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0" name="Google Shape;3690;p39"/>
            <p:cNvSpPr/>
            <p:nvPr/>
          </p:nvSpPr>
          <p:spPr>
            <a:xfrm rot="-7840364">
              <a:off x="8077838" y="1999511"/>
              <a:ext cx="204421" cy="203982"/>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1" name="Google Shape;3691;p39"/>
            <p:cNvSpPr/>
            <p:nvPr/>
          </p:nvSpPr>
          <p:spPr>
            <a:xfrm rot="-7840364">
              <a:off x="8063412" y="1740573"/>
              <a:ext cx="143290" cy="245062"/>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2" name="Google Shape;3692;p39"/>
            <p:cNvSpPr/>
            <p:nvPr/>
          </p:nvSpPr>
          <p:spPr>
            <a:xfrm rot="-7840364">
              <a:off x="8142008" y="1816104"/>
              <a:ext cx="256325" cy="77281"/>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3" name="Google Shape;3693;p39"/>
            <p:cNvSpPr/>
            <p:nvPr/>
          </p:nvSpPr>
          <p:spPr>
            <a:xfrm rot="-7840364">
              <a:off x="8060868" y="1616761"/>
              <a:ext cx="152606" cy="240714"/>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4" name="Google Shape;3694;p39"/>
            <p:cNvSpPr/>
            <p:nvPr/>
          </p:nvSpPr>
          <p:spPr>
            <a:xfrm rot="-7840364">
              <a:off x="8145543" y="1664523"/>
              <a:ext cx="252687" cy="74175"/>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5" name="Google Shape;3695;p39"/>
            <p:cNvSpPr/>
            <p:nvPr/>
          </p:nvSpPr>
          <p:spPr>
            <a:xfrm rot="-7840364">
              <a:off x="8041393" y="1494815"/>
              <a:ext cx="169464" cy="232906"/>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6" name="Google Shape;3696;p39"/>
            <p:cNvSpPr/>
            <p:nvPr/>
          </p:nvSpPr>
          <p:spPr>
            <a:xfrm rot="-7840364">
              <a:off x="8137553" y="1515646"/>
              <a:ext cx="247630" cy="76393"/>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7" name="Google Shape;3697;p39"/>
            <p:cNvSpPr/>
            <p:nvPr/>
          </p:nvSpPr>
          <p:spPr>
            <a:xfrm rot="-7840364">
              <a:off x="8082520" y="1980728"/>
              <a:ext cx="167955" cy="206466"/>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98" name="Google Shape;3698;p39"/>
            <p:cNvSpPr/>
            <p:nvPr/>
          </p:nvSpPr>
          <p:spPr>
            <a:xfrm rot="-7840364">
              <a:off x="8077000" y="1851074"/>
              <a:ext cx="83223" cy="248256"/>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99" name="Google Shape;3699;p39"/>
            <p:cNvSpPr/>
            <p:nvPr/>
          </p:nvSpPr>
          <p:spPr>
            <a:xfrm rot="-7840364">
              <a:off x="8137750" y="1938364"/>
              <a:ext cx="249493" cy="81185"/>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0" name="Google Shape;3700;p39"/>
            <p:cNvSpPr/>
            <p:nvPr/>
          </p:nvSpPr>
          <p:spPr>
            <a:xfrm rot="-7840364">
              <a:off x="8080041" y="1727471"/>
              <a:ext cx="86418" cy="247458"/>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1" name="Google Shape;3701;p39"/>
            <p:cNvSpPr/>
            <p:nvPr/>
          </p:nvSpPr>
          <p:spPr>
            <a:xfrm rot="-7840364">
              <a:off x="8143025" y="1811582"/>
              <a:ext cx="250291" cy="81806"/>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2" name="Google Shape;3702;p39"/>
            <p:cNvSpPr/>
            <p:nvPr/>
          </p:nvSpPr>
          <p:spPr>
            <a:xfrm rot="-7840364">
              <a:off x="8074400" y="1601870"/>
              <a:ext cx="99016" cy="242755"/>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3" name="Google Shape;3703;p39"/>
            <p:cNvSpPr/>
            <p:nvPr/>
          </p:nvSpPr>
          <p:spPr>
            <a:xfrm rot="-7840364">
              <a:off x="8145792" y="1662029"/>
              <a:ext cx="250291" cy="77635"/>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4" name="Google Shape;3704;p39"/>
            <p:cNvSpPr/>
            <p:nvPr/>
          </p:nvSpPr>
          <p:spPr>
            <a:xfrm rot="-7840364">
              <a:off x="8054417" y="1479324"/>
              <a:ext cx="115697" cy="235302"/>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5" name="Google Shape;3705;p39"/>
            <p:cNvSpPr/>
            <p:nvPr/>
          </p:nvSpPr>
          <p:spPr>
            <a:xfrm rot="-7840364">
              <a:off x="8135431" y="1513629"/>
              <a:ext cx="249493" cy="78611"/>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6" name="Google Shape;3706;p39"/>
            <p:cNvSpPr/>
            <p:nvPr/>
          </p:nvSpPr>
          <p:spPr>
            <a:xfrm rot="-7840364">
              <a:off x="7893380" y="1523690"/>
              <a:ext cx="530039" cy="421006"/>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7" name="Google Shape;3707;p39"/>
            <p:cNvSpPr/>
            <p:nvPr/>
          </p:nvSpPr>
          <p:spPr>
            <a:xfrm rot="-7840364">
              <a:off x="8038416" y="1681708"/>
              <a:ext cx="107800" cy="165563"/>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08" name="Google Shape;3708;p39"/>
            <p:cNvSpPr/>
            <p:nvPr/>
          </p:nvSpPr>
          <p:spPr>
            <a:xfrm rot="-7840364">
              <a:off x="7997088" y="1778331"/>
              <a:ext cx="338217" cy="387290"/>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09" name="Google Shape;3709;p39"/>
            <p:cNvSpPr/>
            <p:nvPr/>
          </p:nvSpPr>
          <p:spPr>
            <a:xfrm rot="-7840364">
              <a:off x="8047823" y="1675580"/>
              <a:ext cx="30965" cy="32563"/>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10" name="Google Shape;3710;p39"/>
            <p:cNvSpPr/>
            <p:nvPr/>
          </p:nvSpPr>
          <p:spPr>
            <a:xfrm rot="-3422581">
              <a:off x="7878580" y="2679874"/>
              <a:ext cx="273102" cy="249484"/>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11" name="Google Shape;3711;p39"/>
            <p:cNvSpPr/>
            <p:nvPr/>
          </p:nvSpPr>
          <p:spPr>
            <a:xfrm rot="-3422581">
              <a:off x="7881164" y="2639862"/>
              <a:ext cx="346975" cy="278903"/>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712" name="Google Shape;3712;p39"/>
            <p:cNvSpPr/>
            <p:nvPr/>
          </p:nvSpPr>
          <p:spPr>
            <a:xfrm rot="-3422581">
              <a:off x="7872585" y="2728269"/>
              <a:ext cx="177230" cy="197022"/>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13" name="Google Shape;3713;p39"/>
            <p:cNvSpPr/>
            <p:nvPr/>
          </p:nvSpPr>
          <p:spPr>
            <a:xfrm rot="-3422581">
              <a:off x="7880982" y="2677462"/>
              <a:ext cx="270238" cy="252152"/>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121900" tIns="121900" rIns="121900" bIns="121900" anchor="ctr" anchorCtr="0">
              <a:noAutofit/>
            </a:bodyPr>
            <a:lstStyle/>
            <a:p>
              <a:endParaRPr sz="2400"/>
            </a:p>
          </p:txBody>
        </p:sp>
      </p:grpSp>
      <p:grpSp>
        <p:nvGrpSpPr>
          <p:cNvPr id="3719" name="Google Shape;3719;p39"/>
          <p:cNvGrpSpPr/>
          <p:nvPr/>
        </p:nvGrpSpPr>
        <p:grpSpPr>
          <a:xfrm>
            <a:off x="10599601" y="4569334"/>
            <a:ext cx="450859" cy="512300"/>
            <a:chOff x="1463726" y="289374"/>
            <a:chExt cx="338144" cy="384225"/>
          </a:xfrm>
        </p:grpSpPr>
        <p:sp>
          <p:nvSpPr>
            <p:cNvPr id="3720" name="Google Shape;3720;p39"/>
            <p:cNvSpPr/>
            <p:nvPr/>
          </p:nvSpPr>
          <p:spPr>
            <a:xfrm rot="4905228" flipH="1">
              <a:off x="1515392" y="395830"/>
              <a:ext cx="273098" cy="249482"/>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21" name="Google Shape;3721;p39"/>
            <p:cNvSpPr/>
            <p:nvPr/>
          </p:nvSpPr>
          <p:spPr>
            <a:xfrm rot="4905228" flipH="1">
              <a:off x="1453132" y="341615"/>
              <a:ext cx="346970" cy="27890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722" name="Google Shape;3722;p39"/>
            <p:cNvSpPr/>
            <p:nvPr/>
          </p:nvSpPr>
          <p:spPr>
            <a:xfrm rot="4905228" flipH="1">
              <a:off x="1603054" y="464739"/>
              <a:ext cx="177228" cy="197021"/>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23" name="Google Shape;3723;p39"/>
            <p:cNvSpPr/>
            <p:nvPr/>
          </p:nvSpPr>
          <p:spPr>
            <a:xfrm rot="4905228" flipH="1">
              <a:off x="1516393" y="393111"/>
              <a:ext cx="270235" cy="252151"/>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121900" tIns="121900" rIns="121900" bIns="121900" anchor="ctr" anchorCtr="0">
              <a:noAutofit/>
            </a:bodyPr>
            <a:lstStyle/>
            <a:p>
              <a:endParaRPr sz="2400"/>
            </a:p>
          </p:txBody>
        </p:sp>
      </p:grpSp>
      <p:sp>
        <p:nvSpPr>
          <p:cNvPr id="3727" name="Google Shape;3727;p39"/>
          <p:cNvSpPr/>
          <p:nvPr/>
        </p:nvSpPr>
        <p:spPr>
          <a:xfrm rot="5400000">
            <a:off x="11641100" y="955100"/>
            <a:ext cx="380400" cy="5264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28" name="Google Shape;3728;p39">
            <a:hlinkClick r:id="rId4" action="ppaction://hlinksldjump"/>
          </p:cNvPr>
          <p:cNvSpPr txBox="1"/>
          <p:nvPr/>
        </p:nvSpPr>
        <p:spPr>
          <a:xfrm>
            <a:off x="11594767" y="835567"/>
            <a:ext cx="526400" cy="738800"/>
          </a:xfrm>
          <a:prstGeom prst="rect">
            <a:avLst/>
          </a:prstGeom>
          <a:noFill/>
          <a:ln>
            <a:noFill/>
          </a:ln>
        </p:spPr>
        <p:txBody>
          <a:bodyPr spcFirstLastPara="1" wrap="square" lIns="121900" tIns="121900" rIns="121900" bIns="121900" anchor="t" anchorCtr="0">
            <a:noAutofit/>
          </a:bodyPr>
          <a:lstStyle/>
          <a:p>
            <a:r>
              <a:rPr lang="en" sz="3200">
                <a:solidFill>
                  <a:srgbClr val="FFFFFF"/>
                </a:solidFill>
                <a:uFill>
                  <a:noFill/>
                </a:uFill>
                <a:latin typeface="Grand Hotel"/>
                <a:ea typeface="Grand Hotel"/>
                <a:cs typeface="Grand Hotel"/>
                <a:sym typeface="Grand Hotel"/>
                <a:hlinkClick r:id="rId4" action="ppaction://hlinksldjump">
                  <a:extLst>
                    <a:ext uri="{A12FA001-AC4F-418D-AE19-62706E023703}">
                      <ahyp:hlinkClr xmlns:ahyp="http://schemas.microsoft.com/office/drawing/2018/hyperlinkcolor" val="tx"/>
                    </a:ext>
                  </a:extLst>
                </a:hlinkClick>
              </a:rPr>
              <a:t>1</a:t>
            </a:r>
            <a:endParaRPr sz="3200">
              <a:solidFill>
                <a:srgbClr val="FFFFFF"/>
              </a:solidFill>
              <a:latin typeface="Grand Hotel"/>
              <a:ea typeface="Grand Hotel"/>
              <a:cs typeface="Grand Hotel"/>
              <a:sym typeface="Grand Hotel"/>
            </a:endParaRPr>
          </a:p>
        </p:txBody>
      </p:sp>
      <p:sp>
        <p:nvSpPr>
          <p:cNvPr id="3729" name="Google Shape;3729;p39"/>
          <p:cNvSpPr/>
          <p:nvPr/>
        </p:nvSpPr>
        <p:spPr>
          <a:xfrm rot="5400000">
            <a:off x="11641100" y="1641967"/>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1" name="Google Shape;3731;p39"/>
          <p:cNvSpPr/>
          <p:nvPr/>
        </p:nvSpPr>
        <p:spPr>
          <a:xfrm rot="5400000">
            <a:off x="11641100" y="2328833"/>
            <a:ext cx="380400" cy="5264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3" name="Google Shape;3733;p39"/>
          <p:cNvSpPr/>
          <p:nvPr/>
        </p:nvSpPr>
        <p:spPr>
          <a:xfrm rot="5400000">
            <a:off x="11641100" y="3015700"/>
            <a:ext cx="380400" cy="5264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5" name="Google Shape;3735;p39"/>
          <p:cNvSpPr/>
          <p:nvPr/>
        </p:nvSpPr>
        <p:spPr>
          <a:xfrm rot="5400000">
            <a:off x="11641100" y="3702567"/>
            <a:ext cx="380400" cy="5264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7" name="Google Shape;3737;p39"/>
          <p:cNvSpPr/>
          <p:nvPr/>
        </p:nvSpPr>
        <p:spPr>
          <a:xfrm rot="5400000">
            <a:off x="11641100" y="4389433"/>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42" name="Google Shape;3742;p39">
            <a:hlinkClick r:id="" action="ppaction://noaction"/>
          </p:cNvPr>
          <p:cNvSpPr/>
          <p:nvPr/>
        </p:nvSpPr>
        <p:spPr>
          <a:xfrm>
            <a:off x="11639036" y="5461700"/>
            <a:ext cx="334601" cy="304728"/>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pic>
        <p:nvPicPr>
          <p:cNvPr id="2" name="Picture 1">
            <a:extLst>
              <a:ext uri="{FF2B5EF4-FFF2-40B4-BE49-F238E27FC236}">
                <a16:creationId xmlns:a16="http://schemas.microsoft.com/office/drawing/2014/main" id="{4AB3BA29-5C83-430F-B501-B4B4B79D91A2}"/>
              </a:ext>
            </a:extLst>
          </p:cNvPr>
          <p:cNvPicPr>
            <a:picLocks noChangeAspect="1"/>
          </p:cNvPicPr>
          <p:nvPr/>
        </p:nvPicPr>
        <p:blipFill>
          <a:blip r:embed="rId5"/>
          <a:stretch>
            <a:fillRect/>
          </a:stretch>
        </p:blipFill>
        <p:spPr>
          <a:xfrm>
            <a:off x="2091874" y="376607"/>
            <a:ext cx="8230876" cy="5750712"/>
          </a:xfrm>
          <a:prstGeom prst="rect">
            <a:avLst/>
          </a:prstGeom>
        </p:spPr>
      </p:pic>
      <p:sp>
        <p:nvSpPr>
          <p:cNvPr id="4" name="TextBox 3">
            <a:extLst>
              <a:ext uri="{FF2B5EF4-FFF2-40B4-BE49-F238E27FC236}">
                <a16:creationId xmlns:a16="http://schemas.microsoft.com/office/drawing/2014/main" id="{0E09A08A-A197-43D7-BEFF-AF1DDC7D1B3D}"/>
              </a:ext>
            </a:extLst>
          </p:cNvPr>
          <p:cNvSpPr txBox="1"/>
          <p:nvPr/>
        </p:nvSpPr>
        <p:spPr>
          <a:xfrm>
            <a:off x="4223805" y="3729498"/>
            <a:ext cx="4782072" cy="913007"/>
          </a:xfrm>
          <a:prstGeom prst="rect">
            <a:avLst/>
          </a:prstGeom>
          <a:noFill/>
        </p:spPr>
        <p:txBody>
          <a:bodyPr wrap="square" rtlCol="0">
            <a:spAutoFit/>
          </a:bodyPr>
          <a:lstStyle/>
          <a:p>
            <a:r>
              <a:rPr lang="en-US" sz="5333" dirty="0">
                <a:latin typeface="Times New Roman" panose="02020603050405020304" pitchFamily="18" charset="0"/>
                <a:cs typeface="Times New Roman" panose="02020603050405020304" pitchFamily="18" charset="0"/>
              </a:rPr>
              <a:t>TÌM HIỂU BÀI</a:t>
            </a:r>
          </a:p>
        </p:txBody>
      </p:sp>
    </p:spTree>
    <p:custDataLst>
      <p:tags r:id="rId1"/>
    </p:custDataLst>
    <p:extLst>
      <p:ext uri="{BB962C8B-B14F-4D97-AF65-F5344CB8AC3E}">
        <p14:creationId xmlns:p14="http://schemas.microsoft.com/office/powerpoint/2010/main" val="1300485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17">
            <a:extLst>
              <a:ext uri="{FF2B5EF4-FFF2-40B4-BE49-F238E27FC236}">
                <a16:creationId xmlns:a16="http://schemas.microsoft.com/office/drawing/2014/main" id="{FCEAD30A-16E6-4CDB-ACDC-222EDE5EC8D6}"/>
              </a:ext>
            </a:extLst>
          </p:cNvPr>
          <p:cNvSpPr txBox="1">
            <a:spLocks noChangeArrowheads="1"/>
          </p:cNvSpPr>
          <p:nvPr/>
        </p:nvSpPr>
        <p:spPr bwMode="auto">
          <a:xfrm>
            <a:off x="5105400" y="1066800"/>
            <a:ext cx="1828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3200" b="1" u="sng">
                <a:latin typeface="Arial" panose="020B0604020202020204" pitchFamily="34" charset="0"/>
              </a:rPr>
              <a:t>Tập đọc</a:t>
            </a:r>
          </a:p>
        </p:txBody>
      </p:sp>
      <p:pic>
        <p:nvPicPr>
          <p:cNvPr id="19459" name="Picture 9">
            <a:extLst>
              <a:ext uri="{FF2B5EF4-FFF2-40B4-BE49-F238E27FC236}">
                <a16:creationId xmlns:a16="http://schemas.microsoft.com/office/drawing/2014/main" id="{F777121F-D11B-4280-BF92-F006DBDFA7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671" y="218661"/>
            <a:ext cx="10296938" cy="3210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9">
            <a:extLst>
              <a:ext uri="{FF2B5EF4-FFF2-40B4-BE49-F238E27FC236}">
                <a16:creationId xmlns:a16="http://schemas.microsoft.com/office/drawing/2014/main" id="{5140FD73-45BB-45D5-84E5-8F73508743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671" y="3429000"/>
            <a:ext cx="10296938"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37"/>
        <p:cNvGrpSpPr/>
        <p:nvPr/>
      </p:nvGrpSpPr>
      <p:grpSpPr>
        <a:xfrm>
          <a:off x="0" y="0"/>
          <a:ext cx="0" cy="0"/>
          <a:chOff x="0" y="0"/>
          <a:chExt cx="0" cy="0"/>
        </a:xfrm>
      </p:grpSpPr>
      <p:sp>
        <p:nvSpPr>
          <p:cNvPr id="3727" name="Google Shape;3727;p39"/>
          <p:cNvSpPr/>
          <p:nvPr/>
        </p:nvSpPr>
        <p:spPr>
          <a:xfrm rot="5400000">
            <a:off x="11641100" y="955100"/>
            <a:ext cx="380400" cy="5264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28" name="Google Shape;3728;p39">
            <a:hlinkClick r:id="rId4" action="ppaction://hlinksldjump"/>
          </p:cNvPr>
          <p:cNvSpPr txBox="1"/>
          <p:nvPr/>
        </p:nvSpPr>
        <p:spPr>
          <a:xfrm>
            <a:off x="11594767" y="835567"/>
            <a:ext cx="526400" cy="738800"/>
          </a:xfrm>
          <a:prstGeom prst="rect">
            <a:avLst/>
          </a:prstGeom>
          <a:noFill/>
          <a:ln>
            <a:noFill/>
          </a:ln>
        </p:spPr>
        <p:txBody>
          <a:bodyPr spcFirstLastPara="1" wrap="square" lIns="121900" tIns="121900" rIns="121900" bIns="121900" anchor="t" anchorCtr="0">
            <a:noAutofit/>
          </a:bodyPr>
          <a:lstStyle/>
          <a:p>
            <a:r>
              <a:rPr lang="en" sz="3200" dirty="0">
                <a:solidFill>
                  <a:srgbClr val="FFFFFF"/>
                </a:solidFill>
                <a:uFill>
                  <a:noFill/>
                </a:uFill>
                <a:latin typeface="Grand Hotel"/>
                <a:ea typeface="Grand Hotel"/>
                <a:cs typeface="Grand Hotel"/>
                <a:sym typeface="Grand Hotel"/>
                <a:hlinkClick r:id="rId4" action="ppaction://hlinksldjump">
                  <a:extLst>
                    <a:ext uri="{A12FA001-AC4F-418D-AE19-62706E023703}">
                      <ahyp:hlinkClr xmlns:ahyp="http://schemas.microsoft.com/office/drawing/2018/hyperlinkcolor" val="tx"/>
                    </a:ext>
                  </a:extLst>
                </a:hlinkClick>
              </a:rPr>
              <a:t>1</a:t>
            </a:r>
            <a:endParaRPr sz="3200" dirty="0">
              <a:solidFill>
                <a:srgbClr val="FFFFFF"/>
              </a:solidFill>
              <a:latin typeface="Grand Hotel"/>
              <a:ea typeface="Grand Hotel"/>
              <a:cs typeface="Grand Hotel"/>
              <a:sym typeface="Grand Hotel"/>
            </a:endParaRPr>
          </a:p>
        </p:txBody>
      </p:sp>
      <p:sp>
        <p:nvSpPr>
          <p:cNvPr id="3729" name="Google Shape;3729;p39"/>
          <p:cNvSpPr/>
          <p:nvPr/>
        </p:nvSpPr>
        <p:spPr>
          <a:xfrm rot="5400000">
            <a:off x="11641100" y="1641967"/>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1" name="Google Shape;3731;p39"/>
          <p:cNvSpPr/>
          <p:nvPr/>
        </p:nvSpPr>
        <p:spPr>
          <a:xfrm rot="5400000">
            <a:off x="11641100" y="2328833"/>
            <a:ext cx="380400" cy="5264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3" name="Google Shape;3733;p39"/>
          <p:cNvSpPr/>
          <p:nvPr/>
        </p:nvSpPr>
        <p:spPr>
          <a:xfrm rot="5400000">
            <a:off x="11641100" y="3015700"/>
            <a:ext cx="380400" cy="5264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5" name="Google Shape;3735;p39"/>
          <p:cNvSpPr/>
          <p:nvPr/>
        </p:nvSpPr>
        <p:spPr>
          <a:xfrm rot="5400000">
            <a:off x="11641100" y="3702567"/>
            <a:ext cx="380400" cy="5264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7" name="Google Shape;3737;p39"/>
          <p:cNvSpPr/>
          <p:nvPr/>
        </p:nvSpPr>
        <p:spPr>
          <a:xfrm rot="5400000">
            <a:off x="11641100" y="4389433"/>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42" name="Google Shape;3742;p39">
            <a:hlinkClick r:id="" action="ppaction://noaction"/>
          </p:cNvPr>
          <p:cNvSpPr/>
          <p:nvPr/>
        </p:nvSpPr>
        <p:spPr>
          <a:xfrm>
            <a:off x="11639036" y="5461700"/>
            <a:ext cx="334601" cy="304728"/>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5" name="TextBox 4">
            <a:extLst>
              <a:ext uri="{FF2B5EF4-FFF2-40B4-BE49-F238E27FC236}">
                <a16:creationId xmlns:a16="http://schemas.microsoft.com/office/drawing/2014/main" id="{2F89C844-BAD6-AF4A-386D-2F745D8EC4B9}"/>
              </a:ext>
            </a:extLst>
          </p:cNvPr>
          <p:cNvSpPr txBox="1"/>
          <p:nvPr/>
        </p:nvSpPr>
        <p:spPr>
          <a:xfrm>
            <a:off x="714559" y="316594"/>
            <a:ext cx="10762882" cy="8156079"/>
          </a:xfrm>
          <a:prstGeom prst="rect">
            <a:avLst/>
          </a:prstGeom>
          <a:noFill/>
        </p:spPr>
        <p:txBody>
          <a:bodyPr wrap="square" rtlCol="0">
            <a:spAutoFit/>
          </a:bodyPr>
          <a:lstStyle/>
          <a:p>
            <a:pPr algn="ctr"/>
            <a:r>
              <a:rPr lang="en-US" sz="40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Thảo</a:t>
            </a: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luận</a:t>
            </a: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nhóm</a:t>
            </a: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4</a:t>
            </a:r>
          </a:p>
          <a:p>
            <a:pPr algn="just"/>
            <a:r>
              <a:rPr lang="en-US" sz="3200" b="1" dirty="0" err="1">
                <a:latin typeface="Times New Roman" pitchFamily="18" charset="0"/>
                <a:cs typeface="Times New Roman" pitchFamily="18" charset="0"/>
              </a:rPr>
              <a:t>Em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hãy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đọc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thầm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câu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chuyện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trả</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lời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câu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hỏi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sau</a:t>
            </a:r>
            <a:r>
              <a:rPr lang="en-US" sz="3200" b="1" dirty="0">
                <a:latin typeface="Times New Roman" pitchFamily="18" charset="0"/>
                <a:cs typeface="Times New Roman" pitchFamily="18" charset="0"/>
              </a:rPr>
              <a:t>:</a:t>
            </a:r>
          </a:p>
          <a:p>
            <a:pPr algn="just"/>
            <a:r>
              <a:rPr lang="en-US" sz="3200" b="1" dirty="0">
                <a:latin typeface="Times New Roman" pitchFamily="18" charset="0"/>
                <a:cs typeface="Times New Roman" pitchFamily="18" charset="0"/>
              </a:rPr>
              <a:t>1). </a:t>
            </a:r>
            <a:r>
              <a:rPr lang="en-US" sz="3200" b="1" dirty="0" err="1">
                <a:latin typeface="Times New Roman" pitchFamily="18" charset="0"/>
                <a:cs typeface="Times New Roman" pitchFamily="18" charset="0"/>
              </a:rPr>
              <a:t>Kể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lại</a:t>
            </a:r>
            <a:r>
              <a:rPr lang="en-US" sz="3200" b="1" dirty="0">
                <a:latin typeface="Times New Roman" pitchFamily="18" charset="0"/>
                <a:cs typeface="Times New Roman" pitchFamily="18" charset="0"/>
              </a:rPr>
              <a:t> tai </a:t>
            </a:r>
            <a:r>
              <a:rPr lang="en-US" sz="3200" b="1" dirty="0" err="1">
                <a:latin typeface="Times New Roman" pitchFamily="18" charset="0"/>
                <a:cs typeface="Times New Roman" pitchFamily="18" charset="0"/>
              </a:rPr>
              <a:t>nạn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hai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người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bột</a:t>
            </a:r>
            <a:r>
              <a:rPr lang="en-US" sz="3200" b="1" dirty="0">
                <a:latin typeface="Times New Roman" pitchFamily="18" charset="0"/>
                <a:cs typeface="Times New Roman" pitchFamily="18" charset="0"/>
              </a:rPr>
              <a:t>.</a:t>
            </a:r>
          </a:p>
          <a:p>
            <a:pPr algn="just"/>
            <a:r>
              <a:rPr lang="en-US" sz="3200" dirty="0">
                <a:latin typeface="Times New Roman" pitchFamily="18" charset="0"/>
                <a:cs typeface="Times New Roman" pitchFamily="18" charset="0"/>
              </a:rPr>
              <a:t>……………………………………………………………………</a:t>
            </a:r>
          </a:p>
          <a:p>
            <a:pPr algn="just"/>
            <a:r>
              <a:rPr lang="en-US" sz="3200" dirty="0">
                <a:latin typeface="Times New Roman" pitchFamily="18" charset="0"/>
                <a:cs typeface="Times New Roman" pitchFamily="18" charset="0"/>
              </a:rPr>
              <a:t>……………………………………………………………………</a:t>
            </a:r>
          </a:p>
          <a:p>
            <a:pPr algn="just"/>
            <a:r>
              <a:rPr lang="en-US" sz="3200" b="1" dirty="0">
                <a:latin typeface="Times New Roman" pitchFamily="18" charset="0"/>
                <a:cs typeface="Times New Roman" pitchFamily="18" charset="0"/>
              </a:rPr>
              <a:t>2). </a:t>
            </a:r>
            <a:r>
              <a:rPr lang="en-US" sz="3200" b="1" dirty="0" err="1">
                <a:latin typeface="Times New Roman" pitchFamily="18" charset="0"/>
                <a:cs typeface="Times New Roman" pitchFamily="18" charset="0"/>
              </a:rPr>
              <a:t>Đất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Nung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đã</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gì</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thấy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hai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người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bột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gặp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nạn</a:t>
            </a:r>
            <a:r>
              <a:rPr lang="en-US" sz="3200" b="1" dirty="0">
                <a:latin typeface="Times New Roman" pitchFamily="18" charset="0"/>
                <a:cs typeface="Times New Roman" pitchFamily="18" charset="0"/>
              </a:rPr>
              <a:t>?</a:t>
            </a:r>
          </a:p>
          <a:p>
            <a:pPr algn="just"/>
            <a:r>
              <a:rPr lang="en-US" sz="3200" dirty="0">
                <a:latin typeface="Times New Roman" pitchFamily="18" charset="0"/>
                <a:cs typeface="Times New Roman" pitchFamily="18" charset="0"/>
              </a:rPr>
              <a:t>……………………………………………………………………</a:t>
            </a:r>
          </a:p>
          <a:p>
            <a:pPr algn="just"/>
            <a:r>
              <a:rPr lang="en-US" sz="3200" b="1" dirty="0">
                <a:latin typeface="Times New Roman" pitchFamily="18" charset="0"/>
                <a:cs typeface="Times New Roman" pitchFamily="18" charset="0"/>
              </a:rPr>
              <a:t>3). </a:t>
            </a:r>
            <a:r>
              <a:rPr lang="en-US" sz="3200" b="1" dirty="0" err="1">
                <a:latin typeface="Times New Roman" pitchFamily="18" charset="0"/>
                <a:cs typeface="Times New Roman" pitchFamily="18" charset="0"/>
              </a:rPr>
              <a:t>Vì</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sao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chú</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Đất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Nung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có</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nhảy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xuống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nước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cứu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hai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người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bột</a:t>
            </a:r>
            <a:r>
              <a:rPr lang="en-US" sz="3200" b="1" dirty="0">
                <a:latin typeface="Times New Roman" pitchFamily="18" charset="0"/>
                <a:cs typeface="Times New Roman" pitchFamily="18" charset="0"/>
              </a:rPr>
              <a:t>?</a:t>
            </a:r>
          </a:p>
          <a:p>
            <a:pPr algn="just"/>
            <a:r>
              <a:rPr lang="en-US" sz="3200" dirty="0">
                <a:latin typeface="Times New Roman" pitchFamily="18" charset="0"/>
                <a:cs typeface="Times New Roman" pitchFamily="18" charset="0"/>
              </a:rPr>
              <a:t>……………………………………………………………………</a:t>
            </a:r>
          </a:p>
          <a:p>
            <a:pPr algn="just"/>
            <a:r>
              <a:rPr lang="en-US" sz="3200" dirty="0">
                <a:latin typeface="Times New Roman" pitchFamily="18" charset="0"/>
                <a:cs typeface="Times New Roman" pitchFamily="18" charset="0"/>
              </a:rPr>
              <a:t>……………………………………………………………………</a:t>
            </a:r>
          </a:p>
          <a:p>
            <a:pPr algn="just"/>
            <a:endParaRPr lang="en-US" sz="3200" dirty="0">
              <a:latin typeface="Times New Roman" pitchFamily="18" charset="0"/>
              <a:cs typeface="Times New Roman" pitchFamily="18" charset="0"/>
            </a:endParaRPr>
          </a:p>
          <a:p>
            <a:pPr algn="just"/>
            <a:endParaRPr lang="en-US" sz="3200" b="1" dirty="0">
              <a:latin typeface="Times New Roman" pitchFamily="18" charset="0"/>
              <a:cs typeface="Times New Roman" pitchFamily="18" charset="0"/>
            </a:endParaRPr>
          </a:p>
          <a:p>
            <a:pPr algn="just"/>
            <a:endParaRPr lang="en-US" sz="3200" b="1" dirty="0">
              <a:latin typeface="Times New Roman" pitchFamily="18" charset="0"/>
              <a:cs typeface="Times New Roman" pitchFamily="18" charset="0"/>
            </a:endParaRPr>
          </a:p>
          <a:p>
            <a:pPr algn="ctr"/>
            <a:endPar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endPar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4154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37"/>
        <p:cNvGrpSpPr/>
        <p:nvPr/>
      </p:nvGrpSpPr>
      <p:grpSpPr>
        <a:xfrm>
          <a:off x="0" y="0"/>
          <a:ext cx="0" cy="0"/>
          <a:chOff x="0" y="0"/>
          <a:chExt cx="0" cy="0"/>
        </a:xfrm>
      </p:grpSpPr>
      <p:sp>
        <p:nvSpPr>
          <p:cNvPr id="3727" name="Google Shape;3727;p39"/>
          <p:cNvSpPr/>
          <p:nvPr/>
        </p:nvSpPr>
        <p:spPr>
          <a:xfrm rot="5400000">
            <a:off x="11641100" y="955100"/>
            <a:ext cx="380400" cy="5264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28" name="Google Shape;3728;p39">
            <a:hlinkClick r:id="rId4" action="ppaction://hlinksldjump"/>
          </p:cNvPr>
          <p:cNvSpPr txBox="1"/>
          <p:nvPr/>
        </p:nvSpPr>
        <p:spPr>
          <a:xfrm>
            <a:off x="11594767" y="835567"/>
            <a:ext cx="526400" cy="738800"/>
          </a:xfrm>
          <a:prstGeom prst="rect">
            <a:avLst/>
          </a:prstGeom>
          <a:noFill/>
          <a:ln>
            <a:noFill/>
          </a:ln>
        </p:spPr>
        <p:txBody>
          <a:bodyPr spcFirstLastPara="1" wrap="square" lIns="121900" tIns="121900" rIns="121900" bIns="121900" anchor="t" anchorCtr="0">
            <a:noAutofit/>
          </a:bodyPr>
          <a:lstStyle/>
          <a:p>
            <a:r>
              <a:rPr lang="en" sz="3200">
                <a:solidFill>
                  <a:srgbClr val="FFFFFF"/>
                </a:solidFill>
                <a:uFill>
                  <a:noFill/>
                </a:uFill>
                <a:latin typeface="Grand Hotel"/>
                <a:ea typeface="Grand Hotel"/>
                <a:cs typeface="Grand Hotel"/>
                <a:sym typeface="Grand Hotel"/>
                <a:hlinkClick r:id="rId4" action="ppaction://hlinksldjump">
                  <a:extLst>
                    <a:ext uri="{A12FA001-AC4F-418D-AE19-62706E023703}">
                      <ahyp:hlinkClr xmlns:ahyp="http://schemas.microsoft.com/office/drawing/2018/hyperlinkcolor" val="tx"/>
                    </a:ext>
                  </a:extLst>
                </a:hlinkClick>
              </a:rPr>
              <a:t>1</a:t>
            </a:r>
            <a:endParaRPr sz="3200">
              <a:solidFill>
                <a:srgbClr val="FFFFFF"/>
              </a:solidFill>
              <a:latin typeface="Grand Hotel"/>
              <a:ea typeface="Grand Hotel"/>
              <a:cs typeface="Grand Hotel"/>
              <a:sym typeface="Grand Hotel"/>
            </a:endParaRPr>
          </a:p>
        </p:txBody>
      </p:sp>
      <p:sp>
        <p:nvSpPr>
          <p:cNvPr id="3729" name="Google Shape;3729;p39"/>
          <p:cNvSpPr/>
          <p:nvPr/>
        </p:nvSpPr>
        <p:spPr>
          <a:xfrm rot="5400000">
            <a:off x="11641100" y="1641967"/>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1" name="Google Shape;3731;p39"/>
          <p:cNvSpPr/>
          <p:nvPr/>
        </p:nvSpPr>
        <p:spPr>
          <a:xfrm rot="5400000">
            <a:off x="11641100" y="2328833"/>
            <a:ext cx="380400" cy="5264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3" name="Google Shape;3733;p39"/>
          <p:cNvSpPr/>
          <p:nvPr/>
        </p:nvSpPr>
        <p:spPr>
          <a:xfrm rot="5400000">
            <a:off x="11641100" y="3015700"/>
            <a:ext cx="380400" cy="5264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5" name="Google Shape;3735;p39"/>
          <p:cNvSpPr/>
          <p:nvPr/>
        </p:nvSpPr>
        <p:spPr>
          <a:xfrm rot="5400000">
            <a:off x="11641100" y="3702567"/>
            <a:ext cx="380400" cy="5264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7" name="Google Shape;3737;p39"/>
          <p:cNvSpPr/>
          <p:nvPr/>
        </p:nvSpPr>
        <p:spPr>
          <a:xfrm rot="5400000">
            <a:off x="11641100" y="4389433"/>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42" name="Google Shape;3742;p39">
            <a:hlinkClick r:id="" action="ppaction://noaction"/>
          </p:cNvPr>
          <p:cNvSpPr/>
          <p:nvPr/>
        </p:nvSpPr>
        <p:spPr>
          <a:xfrm>
            <a:off x="11639036" y="5461700"/>
            <a:ext cx="334601" cy="304728"/>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6" name="Content Placeholder 2">
            <a:extLst>
              <a:ext uri="{FF2B5EF4-FFF2-40B4-BE49-F238E27FC236}">
                <a16:creationId xmlns:a16="http://schemas.microsoft.com/office/drawing/2014/main" id="{4E0149E6-31C9-4B62-8499-B361F553CAF1}"/>
              </a:ext>
            </a:extLst>
          </p:cNvPr>
          <p:cNvSpPr txBox="1">
            <a:spLocks/>
          </p:cNvSpPr>
          <p:nvPr/>
        </p:nvSpPr>
        <p:spPr bwMode="auto">
          <a:xfrm>
            <a:off x="693607" y="456600"/>
            <a:ext cx="10627579" cy="1143000"/>
          </a:xfrm>
          <a:prstGeom prst="rect">
            <a:avLst/>
          </a:prstGeom>
          <a:noFill/>
          <a:ln w="9525">
            <a:noFill/>
            <a:miter lim="800000"/>
            <a:headEnd/>
            <a:tailEnd/>
          </a:ln>
        </p:spPr>
        <p:txBody>
          <a:bodyPr lIns="91440" tIns="45720" rIns="91440" bIns="45720"/>
          <a:lstStyle/>
          <a:p>
            <a:pPr algn="just">
              <a:spcBef>
                <a:spcPct val="20000"/>
              </a:spcBef>
            </a:pPr>
            <a:r>
              <a:rPr lang="en-US" sz="4000" b="1" dirty="0">
                <a:latin typeface="Times New Roman" pitchFamily="18" charset="0"/>
                <a:cs typeface="Times New Roman" pitchFamily="18" charset="0"/>
              </a:rPr>
              <a:t>1). </a:t>
            </a:r>
            <a:r>
              <a:rPr lang="en-US" sz="4000" b="1" dirty="0" err="1">
                <a:latin typeface="Times New Roman" pitchFamily="18" charset="0"/>
                <a:cs typeface="Times New Roman" pitchFamily="18" charset="0"/>
              </a:rPr>
              <a:t>Kể</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lại</a:t>
            </a:r>
            <a:r>
              <a:rPr lang="en-US" sz="4000" b="1" dirty="0">
                <a:latin typeface="Times New Roman" pitchFamily="18" charset="0"/>
                <a:cs typeface="Times New Roman" pitchFamily="18" charset="0"/>
              </a:rPr>
              <a:t> tai </a:t>
            </a:r>
            <a:r>
              <a:rPr lang="en-US" sz="4000" b="1" dirty="0" err="1">
                <a:latin typeface="Times New Roman" pitchFamily="18" charset="0"/>
                <a:cs typeface="Times New Roman" pitchFamily="18" charset="0"/>
              </a:rPr>
              <a:t>nạn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của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hai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người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bột</a:t>
            </a:r>
            <a:r>
              <a:rPr lang="en-US" sz="4000" b="1" dirty="0">
                <a:latin typeface="Times New Roman" pitchFamily="18" charset="0"/>
                <a:cs typeface="Times New Roman" pitchFamily="18" charset="0"/>
              </a:rPr>
              <a:t>.</a:t>
            </a:r>
          </a:p>
        </p:txBody>
      </p:sp>
      <p:sp>
        <p:nvSpPr>
          <p:cNvPr id="87" name="Content Placeholder 2">
            <a:extLst>
              <a:ext uri="{FF2B5EF4-FFF2-40B4-BE49-F238E27FC236}">
                <a16:creationId xmlns:a16="http://schemas.microsoft.com/office/drawing/2014/main" id="{53522817-DAC1-4CBE-A73C-0E3A9C87DC63}"/>
              </a:ext>
            </a:extLst>
          </p:cNvPr>
          <p:cNvSpPr txBox="1">
            <a:spLocks/>
          </p:cNvSpPr>
          <p:nvPr/>
        </p:nvSpPr>
        <p:spPr bwMode="auto">
          <a:xfrm>
            <a:off x="772920" y="1176267"/>
            <a:ext cx="10725473" cy="4775200"/>
          </a:xfrm>
          <a:prstGeom prst="rect">
            <a:avLst/>
          </a:prstGeom>
          <a:noFill/>
          <a:ln w="9525">
            <a:noFill/>
            <a:miter lim="800000"/>
            <a:headEnd/>
            <a:tailEnd/>
          </a:ln>
        </p:spPr>
        <p:txBody>
          <a:bodyPr lIns="91440" tIns="45720" rIns="91440" bIns="45720"/>
          <a:lstStyle/>
          <a:p>
            <a:pPr marL="342891" indent="-342891" algn="just">
              <a:spcBef>
                <a:spcPct val="20000"/>
              </a:spcBef>
              <a:buFontTx/>
              <a:buChar char="-"/>
            </a:pPr>
            <a:r>
              <a:rPr lang="en-US" sz="4000" b="1" dirty="0" err="1">
                <a:solidFill>
                  <a:srgbClr val="7030A0"/>
                </a:solidFill>
                <a:latin typeface="Times New Roman" pitchFamily="18" charset="0"/>
                <a:cs typeface="Times New Roman" pitchFamily="18" charset="0"/>
              </a:rPr>
              <a:t>Một</a:t>
            </a:r>
            <a:r>
              <a:rPr lang="en-US" sz="4000" b="1" dirty="0">
                <a:solidFill>
                  <a:srgbClr val="7030A0"/>
                </a:solidFill>
                <a:latin typeface="Times New Roman" pitchFamily="18" charset="0"/>
                <a:cs typeface="Times New Roman" pitchFamily="18" charset="0"/>
              </a:rPr>
              <a:t> con </a:t>
            </a:r>
            <a:r>
              <a:rPr lang="en-US" sz="4000" b="1" dirty="0" err="1">
                <a:solidFill>
                  <a:srgbClr val="7030A0"/>
                </a:solidFill>
                <a:latin typeface="Times New Roman" pitchFamily="18" charset="0"/>
                <a:cs typeface="Times New Roman" pitchFamily="18" charset="0"/>
              </a:rPr>
              <a:t>chuột</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cạy</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nắp</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lọ</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thuỷ</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tinh</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tha</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nàng</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công</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chúa</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vào</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cống</a:t>
            </a:r>
            <a:r>
              <a:rPr lang="en-US" sz="4000" b="1" dirty="0">
                <a:solidFill>
                  <a:srgbClr val="7030A0"/>
                </a:solidFill>
                <a:latin typeface="Times New Roman" pitchFamily="18" charset="0"/>
                <a:cs typeface="Times New Roman" pitchFamily="18" charset="0"/>
              </a:rPr>
              <a:t>.</a:t>
            </a:r>
          </a:p>
          <a:p>
            <a:pPr marL="342891" indent="-342891" algn="just">
              <a:spcBef>
                <a:spcPct val="20000"/>
              </a:spcBef>
              <a:buFontTx/>
              <a:buChar char="-"/>
            </a:pPr>
            <a:r>
              <a:rPr lang="en-US" sz="4000" b="1" dirty="0" err="1">
                <a:solidFill>
                  <a:srgbClr val="7030A0"/>
                </a:solidFill>
                <a:latin typeface="Times New Roman" pitchFamily="18" charset="0"/>
                <a:cs typeface="Times New Roman" pitchFamily="18" charset="0"/>
              </a:rPr>
              <a:t>Chàng</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kị</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sĩ</a:t>
            </a:r>
            <a:r>
              <a:rPr lang="en-US" sz="4000" b="1" dirty="0">
                <a:solidFill>
                  <a:srgbClr val="7030A0"/>
                </a:solidFill>
                <a:latin typeface="Times New Roman" pitchFamily="18" charset="0"/>
                <a:cs typeface="Times New Roman" pitchFamily="18" charset="0"/>
              </a:rPr>
              <a:t> phi </a:t>
            </a:r>
            <a:r>
              <a:rPr lang="en-US" sz="4000" b="1" dirty="0" err="1">
                <a:solidFill>
                  <a:srgbClr val="7030A0"/>
                </a:solidFill>
                <a:latin typeface="Times New Roman" pitchFamily="18" charset="0"/>
                <a:cs typeface="Times New Roman" pitchFamily="18" charset="0"/>
              </a:rPr>
              <a:t>ngựa</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đi</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tìm</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nàng</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công</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chúa</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và</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bị</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lão</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chuột</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già</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lừa</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vào</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cống</a:t>
            </a:r>
            <a:r>
              <a:rPr lang="en-US" sz="4000" b="1" dirty="0">
                <a:solidFill>
                  <a:srgbClr val="7030A0"/>
                </a:solidFill>
                <a:latin typeface="Times New Roman" pitchFamily="18" charset="0"/>
                <a:cs typeface="Times New Roman" pitchFamily="18" charset="0"/>
              </a:rPr>
              <a:t>.</a:t>
            </a:r>
          </a:p>
          <a:p>
            <a:pPr marL="342891" indent="-342891" algn="just">
              <a:spcBef>
                <a:spcPct val="20000"/>
              </a:spcBef>
              <a:buFontTx/>
              <a:buChar char="-"/>
            </a:pPr>
            <a:r>
              <a:rPr lang="en-US" sz="4000" b="1" dirty="0">
                <a:solidFill>
                  <a:srgbClr val="7030A0"/>
                </a:solidFill>
                <a:latin typeface="Times New Roman" pitchFamily="18" charset="0"/>
                <a:cs typeface="Times New Roman" pitchFamily="18" charset="0"/>
              </a:rPr>
              <a:t>Hai </a:t>
            </a:r>
            <a:r>
              <a:rPr lang="en-US" sz="4000" b="1" dirty="0" err="1">
                <a:solidFill>
                  <a:srgbClr val="7030A0"/>
                </a:solidFill>
                <a:latin typeface="Times New Roman" pitchFamily="18" charset="0"/>
                <a:cs typeface="Times New Roman" pitchFamily="18" charset="0"/>
              </a:rPr>
              <a:t>người</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bột</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dìu</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nhau</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chạy</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trốn</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bọn</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chuột</a:t>
            </a:r>
            <a:r>
              <a:rPr lang="en-US" sz="4000" b="1" dirty="0">
                <a:solidFill>
                  <a:srgbClr val="7030A0"/>
                </a:solidFill>
                <a:latin typeface="Times New Roman" pitchFamily="18" charset="0"/>
                <a:cs typeface="Times New Roman" pitchFamily="18" charset="0"/>
              </a:rPr>
              <a:t>.</a:t>
            </a:r>
          </a:p>
          <a:p>
            <a:pPr marL="342891" indent="-342891" algn="just">
              <a:spcBef>
                <a:spcPct val="20000"/>
              </a:spcBef>
              <a:buFontTx/>
              <a:buChar char="-"/>
            </a:pPr>
            <a:r>
              <a:rPr lang="en-US" sz="4000" b="1" dirty="0">
                <a:solidFill>
                  <a:srgbClr val="7030A0"/>
                </a:solidFill>
                <a:latin typeface="Times New Roman" pitchFamily="18" charset="0"/>
                <a:cs typeface="Times New Roman" pitchFamily="18" charset="0"/>
              </a:rPr>
              <a:t>Hai </a:t>
            </a:r>
            <a:r>
              <a:rPr lang="en-US" sz="4000" b="1" dirty="0" err="1">
                <a:solidFill>
                  <a:srgbClr val="7030A0"/>
                </a:solidFill>
                <a:latin typeface="Times New Roman" pitchFamily="18" charset="0"/>
                <a:cs typeface="Times New Roman" pitchFamily="18" charset="0"/>
              </a:rPr>
              <a:t>người</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bột</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bị</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lật</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thuyền</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và</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bị</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ngâm</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nước</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nhũn</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cả</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chân</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tay</a:t>
            </a:r>
            <a:r>
              <a:rPr lang="en-US" sz="4000" b="1" dirty="0">
                <a:solidFill>
                  <a:srgbClr val="7030A0"/>
                </a:solidFill>
                <a:latin typeface="Times New Roman" pitchFamily="18" charset="0"/>
                <a:cs typeface="Times New Roman" pitchFamily="18" charset="0"/>
              </a:rPr>
              <a:t>.</a:t>
            </a:r>
          </a:p>
        </p:txBody>
      </p:sp>
    </p:spTree>
    <p:custDataLst>
      <p:tags r:id="rId1"/>
    </p:custDataLst>
    <p:extLst>
      <p:ext uri="{BB962C8B-B14F-4D97-AF65-F5344CB8AC3E}">
        <p14:creationId xmlns:p14="http://schemas.microsoft.com/office/powerpoint/2010/main" val="21029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additive="base">
                                        <p:cTn id="7" dur="500" fill="hold"/>
                                        <p:tgtEl>
                                          <p:spTgt spid="86"/>
                                        </p:tgtEl>
                                        <p:attrNameLst>
                                          <p:attrName>ppt_x</p:attrName>
                                        </p:attrNameLst>
                                      </p:cBhvr>
                                      <p:tavLst>
                                        <p:tav tm="0">
                                          <p:val>
                                            <p:strVal val="#ppt_x"/>
                                          </p:val>
                                        </p:tav>
                                        <p:tav tm="100000">
                                          <p:val>
                                            <p:strVal val="#ppt_x"/>
                                          </p:val>
                                        </p:tav>
                                      </p:tavLst>
                                    </p:anim>
                                    <p:anim calcmode="lin" valueType="num">
                                      <p:cBhvr additive="base">
                                        <p:cTn id="8"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7"/>
                                        </p:tgtEl>
                                        <p:attrNameLst>
                                          <p:attrName>style.visibility</p:attrName>
                                        </p:attrNameLst>
                                      </p:cBhvr>
                                      <p:to>
                                        <p:strVal val="visible"/>
                                      </p:to>
                                    </p:set>
                                    <p:animEffect transition="in" filter="randombar(horizontal)">
                                      <p:cBhvr>
                                        <p:cTn id="13" dur="500"/>
                                        <p:tgtEl>
                                          <p:spTgt spid="8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7">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87">
                                            <p:txEl>
                                              <p:pRg st="1" end="1"/>
                                            </p:txEl>
                                          </p:spTgt>
                                        </p:tgtEl>
                                        <p:attrNameLst>
                                          <p:attrName>style.visibility</p:attrName>
                                        </p:attrNameLst>
                                      </p:cBhvr>
                                      <p:to>
                                        <p:strVal val="visible"/>
                                      </p:to>
                                    </p:set>
                                    <p:anim calcmode="lin" valueType="num">
                                      <p:cBhvr additive="base">
                                        <p:cTn id="22" dur="500" fill="hold"/>
                                        <p:tgtEl>
                                          <p:spTgt spid="87">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7">
                                            <p:txEl>
                                              <p:pRg st="2" end="2"/>
                                            </p:txEl>
                                          </p:spTgt>
                                        </p:tgtEl>
                                        <p:attrNameLst>
                                          <p:attrName>style.visibility</p:attrName>
                                        </p:attrNameLst>
                                      </p:cBhvr>
                                      <p:to>
                                        <p:strVal val="visible"/>
                                      </p:to>
                                    </p:set>
                                    <p:animEffect transition="in" filter="fade">
                                      <p:cBhvr>
                                        <p:cTn id="28" dur="1000"/>
                                        <p:tgtEl>
                                          <p:spTgt spid="87">
                                            <p:txEl>
                                              <p:pRg st="2" end="2"/>
                                            </p:txEl>
                                          </p:spTgt>
                                        </p:tgtEl>
                                      </p:cBhvr>
                                    </p:animEffect>
                                    <p:anim calcmode="lin" valueType="num">
                                      <p:cBhvr>
                                        <p:cTn id="29" dur="1000" fill="hold"/>
                                        <p:tgtEl>
                                          <p:spTgt spid="87">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8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87">
                                            <p:txEl>
                                              <p:pRg st="3" end="3"/>
                                            </p:txEl>
                                          </p:spTgt>
                                        </p:tgtEl>
                                        <p:attrNameLst>
                                          <p:attrName>style.visibility</p:attrName>
                                        </p:attrNameLst>
                                      </p:cBhvr>
                                      <p:to>
                                        <p:strVal val="visible"/>
                                      </p:to>
                                    </p:set>
                                    <p:animEffect transition="in" filter="barn(inVertical)">
                                      <p:cBhvr>
                                        <p:cTn id="35" dur="500"/>
                                        <p:tgtEl>
                                          <p:spTgt spid="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81200" y="417513"/>
            <a:ext cx="8229600" cy="1223963"/>
          </a:xfrm>
        </p:spPr>
        <p:txBody>
          <a:bodyPr/>
          <a:lstStyle/>
          <a:p>
            <a:pPr eaLnBrk="1" hangingPunct="1"/>
            <a:br>
              <a:rPr lang="en-US" sz="2800">
                <a:solidFill>
                  <a:srgbClr val="0000CC"/>
                </a:solidFill>
                <a:latin typeface="Times New Roman" pitchFamily="18" charset="0"/>
              </a:rPr>
            </a:br>
            <a:endParaRPr lang="en-US" sz="2800">
              <a:solidFill>
                <a:srgbClr val="0000CC"/>
              </a:solidFill>
              <a:latin typeface="Times New Roman" pitchFamily="18" charset="0"/>
            </a:endParaRPr>
          </a:p>
        </p:txBody>
      </p:sp>
      <p:sp>
        <p:nvSpPr>
          <p:cNvPr id="4" name="Text Box 12"/>
          <p:cNvSpPr txBox="1">
            <a:spLocks noChangeArrowheads="1"/>
          </p:cNvSpPr>
          <p:nvPr/>
        </p:nvSpPr>
        <p:spPr bwMode="auto">
          <a:xfrm>
            <a:off x="4368800" y="417514"/>
            <a:ext cx="5091112" cy="91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r>
              <a:rPr lang="en-US" sz="5333" b="1" dirty="0">
                <a:solidFill>
                  <a:schemeClr val="tx2"/>
                </a:solidFill>
                <a:latin typeface="Times New Roman" panose="02020603050405020304" pitchFamily="18" charset="0"/>
                <a:cs typeface="Times New Roman" panose="02020603050405020304" pitchFamily="18" charset="0"/>
              </a:rPr>
              <a:t>TRÒ CHƠI </a:t>
            </a:r>
          </a:p>
        </p:txBody>
      </p:sp>
      <p:pic>
        <p:nvPicPr>
          <p:cNvPr id="5125" name="Picture 2" descr="C:\Users\DAITHANH\Desktop\greeting-present-y-nghia-cac-mon-qu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883" y="4167189"/>
            <a:ext cx="7620000" cy="269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WordArt 13"/>
          <p:cNvSpPr>
            <a:spLocks noChangeArrowheads="1" noChangeShapeType="1" noTextEdit="1"/>
          </p:cNvSpPr>
          <p:nvPr/>
        </p:nvSpPr>
        <p:spPr bwMode="auto">
          <a:xfrm>
            <a:off x="2135188" y="1386688"/>
            <a:ext cx="7921625" cy="2209800"/>
          </a:xfrm>
          <a:prstGeom prst="rect">
            <a:avLst/>
          </a:prstGeom>
        </p:spPr>
        <p:txBody>
          <a:bodyPr wrap="none" fromWordArt="1">
            <a:prstTxWarp prst="textCurveDown">
              <a:avLst>
                <a:gd name="adj" fmla="val 43477"/>
              </a:avLst>
            </a:prstTxWarp>
          </a:bodyPr>
          <a:lstStyle/>
          <a:p>
            <a:pPr algn="ctr"/>
            <a:r>
              <a:rPr lang="en-US" sz="3600" b="1" kern="10" dirty="0">
                <a:ln w="9525">
                  <a:solidFill>
                    <a:srgbClr val="000000"/>
                  </a:solidFill>
                  <a:round/>
                  <a:headEnd/>
                  <a:tailEnd/>
                </a:ln>
                <a:gradFill rotWithShape="1">
                  <a:gsLst>
                    <a:gs pos="0">
                      <a:srgbClr val="A603AB"/>
                    </a:gs>
                    <a:gs pos="10501">
                      <a:srgbClr val="0819FB"/>
                    </a:gs>
                    <a:gs pos="17500">
                      <a:srgbClr val="1A8D48"/>
                    </a:gs>
                    <a:gs pos="25999">
                      <a:srgbClr val="FFFF00"/>
                    </a:gs>
                    <a:gs pos="36501">
                      <a:srgbClr val="EE3F17"/>
                    </a:gs>
                    <a:gs pos="44000">
                      <a:srgbClr val="E81766"/>
                    </a:gs>
                    <a:gs pos="50000">
                      <a:srgbClr val="A603AB"/>
                    </a:gs>
                    <a:gs pos="56000">
                      <a:srgbClr val="E81766"/>
                    </a:gs>
                    <a:gs pos="63499">
                      <a:srgbClr val="EE3F17"/>
                    </a:gs>
                    <a:gs pos="74001">
                      <a:srgbClr val="FFFF00"/>
                    </a:gs>
                    <a:gs pos="82500">
                      <a:srgbClr val="1A8D48"/>
                    </a:gs>
                    <a:gs pos="89500">
                      <a:srgbClr val="0819FB"/>
                    </a:gs>
                    <a:gs pos="100000">
                      <a:srgbClr val="A603AB"/>
                    </a:gs>
                  </a:gsLst>
                  <a:lin ang="2700000" scaled="1"/>
                </a:gradFill>
                <a:latin typeface="Arial"/>
                <a:cs typeface="Arial"/>
              </a:rPr>
              <a:t>Ô </a:t>
            </a:r>
            <a:r>
              <a:rPr lang="en-US" sz="3600" b="1" kern="10" dirty="0" err="1">
                <a:ln w="9525">
                  <a:solidFill>
                    <a:srgbClr val="000000"/>
                  </a:solidFill>
                  <a:round/>
                  <a:headEnd/>
                  <a:tailEnd/>
                </a:ln>
                <a:gradFill rotWithShape="1">
                  <a:gsLst>
                    <a:gs pos="0">
                      <a:srgbClr val="A603AB"/>
                    </a:gs>
                    <a:gs pos="10501">
                      <a:srgbClr val="0819FB"/>
                    </a:gs>
                    <a:gs pos="17500">
                      <a:srgbClr val="1A8D48"/>
                    </a:gs>
                    <a:gs pos="25999">
                      <a:srgbClr val="FFFF00"/>
                    </a:gs>
                    <a:gs pos="36501">
                      <a:srgbClr val="EE3F17"/>
                    </a:gs>
                    <a:gs pos="44000">
                      <a:srgbClr val="E81766"/>
                    </a:gs>
                    <a:gs pos="50000">
                      <a:srgbClr val="A603AB"/>
                    </a:gs>
                    <a:gs pos="56000">
                      <a:srgbClr val="E81766"/>
                    </a:gs>
                    <a:gs pos="63499">
                      <a:srgbClr val="EE3F17"/>
                    </a:gs>
                    <a:gs pos="74001">
                      <a:srgbClr val="FFFF00"/>
                    </a:gs>
                    <a:gs pos="82500">
                      <a:srgbClr val="1A8D48"/>
                    </a:gs>
                    <a:gs pos="89500">
                      <a:srgbClr val="0819FB"/>
                    </a:gs>
                    <a:gs pos="100000">
                      <a:srgbClr val="A603AB"/>
                    </a:gs>
                  </a:gsLst>
                  <a:lin ang="2700000" scaled="1"/>
                </a:gradFill>
                <a:latin typeface="Arial"/>
                <a:cs typeface="Arial"/>
              </a:rPr>
              <a:t>số</a:t>
            </a:r>
            <a:r>
              <a:rPr lang="en-US" sz="3600" b="1" kern="10" dirty="0">
                <a:ln w="9525">
                  <a:solidFill>
                    <a:srgbClr val="000000"/>
                  </a:solidFill>
                  <a:round/>
                  <a:headEnd/>
                  <a:tailEnd/>
                </a:ln>
                <a:gradFill rotWithShape="1">
                  <a:gsLst>
                    <a:gs pos="0">
                      <a:srgbClr val="A603AB"/>
                    </a:gs>
                    <a:gs pos="10501">
                      <a:srgbClr val="0819FB"/>
                    </a:gs>
                    <a:gs pos="17500">
                      <a:srgbClr val="1A8D48"/>
                    </a:gs>
                    <a:gs pos="25999">
                      <a:srgbClr val="FFFF00"/>
                    </a:gs>
                    <a:gs pos="36501">
                      <a:srgbClr val="EE3F17"/>
                    </a:gs>
                    <a:gs pos="44000">
                      <a:srgbClr val="E81766"/>
                    </a:gs>
                    <a:gs pos="50000">
                      <a:srgbClr val="A603AB"/>
                    </a:gs>
                    <a:gs pos="56000">
                      <a:srgbClr val="E81766"/>
                    </a:gs>
                    <a:gs pos="63499">
                      <a:srgbClr val="EE3F17"/>
                    </a:gs>
                    <a:gs pos="74001">
                      <a:srgbClr val="FFFF00"/>
                    </a:gs>
                    <a:gs pos="82500">
                      <a:srgbClr val="1A8D48"/>
                    </a:gs>
                    <a:gs pos="89500">
                      <a:srgbClr val="0819FB"/>
                    </a:gs>
                    <a:gs pos="100000">
                      <a:srgbClr val="A603AB"/>
                    </a:gs>
                  </a:gsLst>
                  <a:lin ang="2700000" scaled="1"/>
                </a:gradFill>
                <a:latin typeface="Arial"/>
                <a:cs typeface="Arial"/>
              </a:rPr>
              <a:t> </a:t>
            </a:r>
            <a:r>
              <a:rPr lang="en-US" sz="3600" b="1" kern="10" dirty="0" err="1">
                <a:ln w="9525">
                  <a:solidFill>
                    <a:srgbClr val="000000"/>
                  </a:solidFill>
                  <a:round/>
                  <a:headEnd/>
                  <a:tailEnd/>
                </a:ln>
                <a:gradFill rotWithShape="1">
                  <a:gsLst>
                    <a:gs pos="0">
                      <a:srgbClr val="A603AB"/>
                    </a:gs>
                    <a:gs pos="10501">
                      <a:srgbClr val="0819FB"/>
                    </a:gs>
                    <a:gs pos="17500">
                      <a:srgbClr val="1A8D48"/>
                    </a:gs>
                    <a:gs pos="25999">
                      <a:srgbClr val="FFFF00"/>
                    </a:gs>
                    <a:gs pos="36501">
                      <a:srgbClr val="EE3F17"/>
                    </a:gs>
                    <a:gs pos="44000">
                      <a:srgbClr val="E81766"/>
                    </a:gs>
                    <a:gs pos="50000">
                      <a:srgbClr val="A603AB"/>
                    </a:gs>
                    <a:gs pos="56000">
                      <a:srgbClr val="E81766"/>
                    </a:gs>
                    <a:gs pos="63499">
                      <a:srgbClr val="EE3F17"/>
                    </a:gs>
                    <a:gs pos="74001">
                      <a:srgbClr val="FFFF00"/>
                    </a:gs>
                    <a:gs pos="82500">
                      <a:srgbClr val="1A8D48"/>
                    </a:gs>
                    <a:gs pos="89500">
                      <a:srgbClr val="0819FB"/>
                    </a:gs>
                    <a:gs pos="100000">
                      <a:srgbClr val="A603AB"/>
                    </a:gs>
                  </a:gsLst>
                  <a:lin ang="2700000" scaled="1"/>
                </a:gradFill>
                <a:latin typeface="Arial"/>
                <a:cs typeface="Arial"/>
              </a:rPr>
              <a:t>bí</a:t>
            </a:r>
            <a:r>
              <a:rPr lang="en-US" sz="3600" b="1" kern="10" dirty="0">
                <a:ln w="9525">
                  <a:solidFill>
                    <a:srgbClr val="000000"/>
                  </a:solidFill>
                  <a:round/>
                  <a:headEnd/>
                  <a:tailEnd/>
                </a:ln>
                <a:gradFill rotWithShape="1">
                  <a:gsLst>
                    <a:gs pos="0">
                      <a:srgbClr val="A603AB"/>
                    </a:gs>
                    <a:gs pos="10501">
                      <a:srgbClr val="0819FB"/>
                    </a:gs>
                    <a:gs pos="17500">
                      <a:srgbClr val="1A8D48"/>
                    </a:gs>
                    <a:gs pos="25999">
                      <a:srgbClr val="FFFF00"/>
                    </a:gs>
                    <a:gs pos="36501">
                      <a:srgbClr val="EE3F17"/>
                    </a:gs>
                    <a:gs pos="44000">
                      <a:srgbClr val="E81766"/>
                    </a:gs>
                    <a:gs pos="50000">
                      <a:srgbClr val="A603AB"/>
                    </a:gs>
                    <a:gs pos="56000">
                      <a:srgbClr val="E81766"/>
                    </a:gs>
                    <a:gs pos="63499">
                      <a:srgbClr val="EE3F17"/>
                    </a:gs>
                    <a:gs pos="74001">
                      <a:srgbClr val="FFFF00"/>
                    </a:gs>
                    <a:gs pos="82500">
                      <a:srgbClr val="1A8D48"/>
                    </a:gs>
                    <a:gs pos="89500">
                      <a:srgbClr val="0819FB"/>
                    </a:gs>
                    <a:gs pos="100000">
                      <a:srgbClr val="A603AB"/>
                    </a:gs>
                  </a:gsLst>
                  <a:lin ang="2700000" scaled="1"/>
                </a:gradFill>
                <a:latin typeface="Arial"/>
                <a:cs typeface="Arial"/>
              </a:rPr>
              <a:t> </a:t>
            </a:r>
            <a:r>
              <a:rPr lang="en-US" sz="3600" b="1" kern="10" dirty="0" err="1">
                <a:ln w="9525">
                  <a:solidFill>
                    <a:srgbClr val="000000"/>
                  </a:solidFill>
                  <a:round/>
                  <a:headEnd/>
                  <a:tailEnd/>
                </a:ln>
                <a:gradFill rotWithShape="1">
                  <a:gsLst>
                    <a:gs pos="0">
                      <a:srgbClr val="A603AB"/>
                    </a:gs>
                    <a:gs pos="10501">
                      <a:srgbClr val="0819FB"/>
                    </a:gs>
                    <a:gs pos="17500">
                      <a:srgbClr val="1A8D48"/>
                    </a:gs>
                    <a:gs pos="25999">
                      <a:srgbClr val="FFFF00"/>
                    </a:gs>
                    <a:gs pos="36501">
                      <a:srgbClr val="EE3F17"/>
                    </a:gs>
                    <a:gs pos="44000">
                      <a:srgbClr val="E81766"/>
                    </a:gs>
                    <a:gs pos="50000">
                      <a:srgbClr val="A603AB"/>
                    </a:gs>
                    <a:gs pos="56000">
                      <a:srgbClr val="E81766"/>
                    </a:gs>
                    <a:gs pos="63499">
                      <a:srgbClr val="EE3F17"/>
                    </a:gs>
                    <a:gs pos="74001">
                      <a:srgbClr val="FFFF00"/>
                    </a:gs>
                    <a:gs pos="82500">
                      <a:srgbClr val="1A8D48"/>
                    </a:gs>
                    <a:gs pos="89500">
                      <a:srgbClr val="0819FB"/>
                    </a:gs>
                    <a:gs pos="100000">
                      <a:srgbClr val="A603AB"/>
                    </a:gs>
                  </a:gsLst>
                  <a:lin ang="2700000" scaled="1"/>
                </a:gradFill>
                <a:latin typeface="Arial"/>
                <a:cs typeface="Arial"/>
              </a:rPr>
              <a:t>mật</a:t>
            </a:r>
            <a:endParaRPr lang="en-US" sz="3600" b="1" kern="10" dirty="0">
              <a:ln w="9525">
                <a:solidFill>
                  <a:srgbClr val="000000"/>
                </a:solidFill>
                <a:round/>
                <a:headEnd/>
                <a:tailEnd/>
              </a:ln>
              <a:gradFill rotWithShape="1">
                <a:gsLst>
                  <a:gs pos="0">
                    <a:srgbClr val="A603AB"/>
                  </a:gs>
                  <a:gs pos="10501">
                    <a:srgbClr val="0819FB"/>
                  </a:gs>
                  <a:gs pos="17500">
                    <a:srgbClr val="1A8D48"/>
                  </a:gs>
                  <a:gs pos="25999">
                    <a:srgbClr val="FFFF00"/>
                  </a:gs>
                  <a:gs pos="36501">
                    <a:srgbClr val="EE3F17"/>
                  </a:gs>
                  <a:gs pos="44000">
                    <a:srgbClr val="E81766"/>
                  </a:gs>
                  <a:gs pos="50000">
                    <a:srgbClr val="A603AB"/>
                  </a:gs>
                  <a:gs pos="56000">
                    <a:srgbClr val="E81766"/>
                  </a:gs>
                  <a:gs pos="63499">
                    <a:srgbClr val="EE3F17"/>
                  </a:gs>
                  <a:gs pos="74001">
                    <a:srgbClr val="FFFF00"/>
                  </a:gs>
                  <a:gs pos="82500">
                    <a:srgbClr val="1A8D48"/>
                  </a:gs>
                  <a:gs pos="89500">
                    <a:srgbClr val="0819FB"/>
                  </a:gs>
                  <a:gs pos="100000">
                    <a:srgbClr val="A603AB"/>
                  </a:gs>
                </a:gsLst>
                <a:lin ang="2700000" scaled="1"/>
              </a:gra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 autoRev="1" fill="hold">
                                          <p:stCondLst>
                                            <p:cond delay="0"/>
                                          </p:stCondLst>
                                        </p:cTn>
                                        <p:tgtEl>
                                          <p:spTgt spid="4"/>
                                        </p:tgtEl>
                                        <p:attrNameLst>
                                          <p:attrName>ppt_w</p:attrName>
                                        </p:attrNameLst>
                                      </p:cBhvr>
                                    </p:anim>
                                    <p:anim by="(#ppt_w*0.50)" calcmode="lin" valueType="num">
                                      <p:cBhvr>
                                        <p:cTn id="8" dur="50" decel="50000" autoRev="1" fill="hold">
                                          <p:stCondLst>
                                            <p:cond delay="0"/>
                                          </p:stCondLst>
                                        </p:cTn>
                                        <p:tgtEl>
                                          <p:spTgt spid="4"/>
                                        </p:tgtEl>
                                        <p:attrNameLst>
                                          <p:attrName>ppt_x</p:attrName>
                                        </p:attrNameLst>
                                      </p:cBhvr>
                                    </p:anim>
                                    <p:anim from="(-#ppt_h/2)" to="(#ppt_y)" calcmode="lin" valueType="num">
                                      <p:cBhvr>
                                        <p:cTn id="9" dur="100" fill="hold">
                                          <p:stCondLst>
                                            <p:cond delay="0"/>
                                          </p:stCondLst>
                                        </p:cTn>
                                        <p:tgtEl>
                                          <p:spTgt spid="4"/>
                                        </p:tgtEl>
                                        <p:attrNameLst>
                                          <p:attrName>ppt_y</p:attrName>
                                        </p:attrNameLst>
                                      </p:cBhvr>
                                    </p:anim>
                                    <p:animRot by="21600000">
                                      <p:cBhvr>
                                        <p:cTn id="10" dur="100" fill="hold">
                                          <p:stCondLst>
                                            <p:cond delay="0"/>
                                          </p:stCondLst>
                                        </p:cTn>
                                        <p:tgtEl>
                                          <p:spTgt spid="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29"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ppt_x</p:attrName>
                                        </p:attrNameLst>
                                      </p:cBhvr>
                                      <p:tavLst>
                                        <p:tav tm="0">
                                          <p:val>
                                            <p:strVal val="#ppt_x-.2"/>
                                          </p:val>
                                        </p:tav>
                                        <p:tav tm="100000">
                                          <p:val>
                                            <p:strVal val="#ppt_x"/>
                                          </p:val>
                                        </p:tav>
                                      </p:tavLst>
                                    </p:anim>
                                    <p:anim calcmode="lin" valueType="num">
                                      <p:cBhvr>
                                        <p:cTn id="16"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7" dur="10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8" presetID="16" presetClass="entr" presetSubtype="21" fill="hold" nodeType="withEffect">
                                  <p:stCondLst>
                                    <p:cond delay="0"/>
                                  </p:stCondLst>
                                  <p:childTnLst>
                                    <p:set>
                                      <p:cBhvr>
                                        <p:cTn id="19" dur="1" fill="hold">
                                          <p:stCondLst>
                                            <p:cond delay="0"/>
                                          </p:stCondLst>
                                        </p:cTn>
                                        <p:tgtEl>
                                          <p:spTgt spid="5125"/>
                                        </p:tgtEl>
                                        <p:attrNameLst>
                                          <p:attrName>style.visibility</p:attrName>
                                        </p:attrNameLst>
                                      </p:cBhvr>
                                      <p:to>
                                        <p:strVal val="visible"/>
                                      </p:to>
                                    </p:set>
                                    <p:animEffect transition="in" filter="barn(inVertical)">
                                      <p:cBhvr>
                                        <p:cTn id="20" dur="5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37"/>
        <p:cNvGrpSpPr/>
        <p:nvPr/>
      </p:nvGrpSpPr>
      <p:grpSpPr>
        <a:xfrm>
          <a:off x="0" y="0"/>
          <a:ext cx="0" cy="0"/>
          <a:chOff x="0" y="0"/>
          <a:chExt cx="0" cy="0"/>
        </a:xfrm>
      </p:grpSpPr>
      <p:grpSp>
        <p:nvGrpSpPr>
          <p:cNvPr id="3644" name="Google Shape;3644;p39"/>
          <p:cNvGrpSpPr/>
          <p:nvPr/>
        </p:nvGrpSpPr>
        <p:grpSpPr>
          <a:xfrm>
            <a:off x="9252467" y="309951"/>
            <a:ext cx="2464797" cy="3391391"/>
            <a:chOff x="6642183" y="457201"/>
            <a:chExt cx="1848598" cy="2543543"/>
          </a:xfrm>
        </p:grpSpPr>
        <p:sp>
          <p:nvSpPr>
            <p:cNvPr id="3645" name="Google Shape;3645;p39"/>
            <p:cNvSpPr/>
            <p:nvPr/>
          </p:nvSpPr>
          <p:spPr>
            <a:xfrm rot="2831813">
              <a:off x="6788129" y="581809"/>
              <a:ext cx="600430" cy="649740"/>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3646" name="Google Shape;3646;p39"/>
            <p:cNvSpPr/>
            <p:nvPr/>
          </p:nvSpPr>
          <p:spPr>
            <a:xfrm rot="2831813">
              <a:off x="6831403" y="585728"/>
              <a:ext cx="356589" cy="455222"/>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47" name="Google Shape;3647;p39"/>
            <p:cNvSpPr/>
            <p:nvPr/>
          </p:nvSpPr>
          <p:spPr>
            <a:xfrm rot="2831813">
              <a:off x="6788638" y="573028"/>
              <a:ext cx="605757" cy="663845"/>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648" name="Google Shape;3648;p39"/>
            <p:cNvSpPr/>
            <p:nvPr/>
          </p:nvSpPr>
          <p:spPr>
            <a:xfrm rot="2831813">
              <a:off x="6906401" y="692594"/>
              <a:ext cx="442111" cy="446739"/>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649" name="Google Shape;3649;p39"/>
            <p:cNvSpPr/>
            <p:nvPr/>
          </p:nvSpPr>
          <p:spPr>
            <a:xfrm rot="2438469">
              <a:off x="7321960" y="872854"/>
              <a:ext cx="390130" cy="284780"/>
            </a:xfrm>
            <a:custGeom>
              <a:avLst/>
              <a:gdLst/>
              <a:ahLst/>
              <a:cxnLst/>
              <a:rect l="l" t="t" r="r" b="b"/>
              <a:pathLst>
                <a:path w="3955" h="2887" extrusionOk="0">
                  <a:moveTo>
                    <a:pt x="2568" y="0"/>
                  </a:moveTo>
                  <a:cubicBezTo>
                    <a:pt x="1801" y="0"/>
                    <a:pt x="993" y="157"/>
                    <a:pt x="626" y="545"/>
                  </a:cubicBezTo>
                  <a:cubicBezTo>
                    <a:pt x="1" y="1206"/>
                    <a:pt x="527" y="2179"/>
                    <a:pt x="527" y="2179"/>
                  </a:cubicBezTo>
                  <a:cubicBezTo>
                    <a:pt x="668" y="2439"/>
                    <a:pt x="969" y="2887"/>
                    <a:pt x="1609" y="2887"/>
                  </a:cubicBezTo>
                  <a:cubicBezTo>
                    <a:pt x="1782" y="2887"/>
                    <a:pt x="1980" y="2854"/>
                    <a:pt x="2205" y="2777"/>
                  </a:cubicBezTo>
                  <a:cubicBezTo>
                    <a:pt x="3267" y="2411"/>
                    <a:pt x="3955" y="206"/>
                    <a:pt x="3955" y="206"/>
                  </a:cubicBezTo>
                  <a:cubicBezTo>
                    <a:pt x="3623" y="77"/>
                    <a:pt x="3106" y="0"/>
                    <a:pt x="256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50" name="Google Shape;3650;p39"/>
            <p:cNvSpPr/>
            <p:nvPr/>
          </p:nvSpPr>
          <p:spPr>
            <a:xfrm rot="2438469">
              <a:off x="7299102" y="894175"/>
              <a:ext cx="392398" cy="209910"/>
            </a:xfrm>
            <a:custGeom>
              <a:avLst/>
              <a:gdLst/>
              <a:ahLst/>
              <a:cxnLst/>
              <a:rect l="l" t="t" r="r" b="b"/>
              <a:pathLst>
                <a:path w="3978" h="2128" extrusionOk="0">
                  <a:moveTo>
                    <a:pt x="3977" y="1"/>
                  </a:moveTo>
                  <a:cubicBezTo>
                    <a:pt x="3967" y="1"/>
                    <a:pt x="3296" y="292"/>
                    <a:pt x="2856" y="503"/>
                  </a:cubicBezTo>
                  <a:lnTo>
                    <a:pt x="2910" y="164"/>
                  </a:lnTo>
                  <a:lnTo>
                    <a:pt x="2928" y="111"/>
                  </a:lnTo>
                  <a:lnTo>
                    <a:pt x="2928" y="111"/>
                  </a:lnTo>
                  <a:cubicBezTo>
                    <a:pt x="2865" y="236"/>
                    <a:pt x="2829" y="378"/>
                    <a:pt x="2794" y="521"/>
                  </a:cubicBezTo>
                  <a:lnTo>
                    <a:pt x="2794" y="530"/>
                  </a:lnTo>
                  <a:cubicBezTo>
                    <a:pt x="2526" y="664"/>
                    <a:pt x="2321" y="780"/>
                    <a:pt x="2062" y="932"/>
                  </a:cubicBezTo>
                  <a:cubicBezTo>
                    <a:pt x="1955" y="994"/>
                    <a:pt x="1857" y="1066"/>
                    <a:pt x="1750" y="1128"/>
                  </a:cubicBezTo>
                  <a:lnTo>
                    <a:pt x="1830" y="396"/>
                  </a:lnTo>
                  <a:lnTo>
                    <a:pt x="1839" y="280"/>
                  </a:lnTo>
                  <a:cubicBezTo>
                    <a:pt x="1839" y="279"/>
                    <a:pt x="1839" y="279"/>
                    <a:pt x="1839" y="279"/>
                  </a:cubicBezTo>
                  <a:cubicBezTo>
                    <a:pt x="1832" y="279"/>
                    <a:pt x="1731" y="824"/>
                    <a:pt x="1696" y="1083"/>
                  </a:cubicBezTo>
                  <a:cubicBezTo>
                    <a:pt x="1696" y="1119"/>
                    <a:pt x="1696" y="1146"/>
                    <a:pt x="1687" y="1173"/>
                  </a:cubicBezTo>
                  <a:cubicBezTo>
                    <a:pt x="1535" y="1271"/>
                    <a:pt x="1384" y="1369"/>
                    <a:pt x="1232" y="1467"/>
                  </a:cubicBezTo>
                  <a:lnTo>
                    <a:pt x="1143" y="1521"/>
                  </a:lnTo>
                  <a:lnTo>
                    <a:pt x="1125" y="798"/>
                  </a:lnTo>
                  <a:lnTo>
                    <a:pt x="1125" y="682"/>
                  </a:lnTo>
                  <a:cubicBezTo>
                    <a:pt x="1125" y="681"/>
                    <a:pt x="1125" y="680"/>
                    <a:pt x="1125" y="680"/>
                  </a:cubicBezTo>
                  <a:cubicBezTo>
                    <a:pt x="1122" y="680"/>
                    <a:pt x="1080" y="1216"/>
                    <a:pt x="1089" y="1467"/>
                  </a:cubicBezTo>
                  <a:lnTo>
                    <a:pt x="1089" y="1548"/>
                  </a:lnTo>
                  <a:cubicBezTo>
                    <a:pt x="928" y="1646"/>
                    <a:pt x="759" y="1735"/>
                    <a:pt x="589" y="1815"/>
                  </a:cubicBezTo>
                  <a:cubicBezTo>
                    <a:pt x="420" y="1905"/>
                    <a:pt x="241" y="1967"/>
                    <a:pt x="54" y="2012"/>
                  </a:cubicBezTo>
                  <a:cubicBezTo>
                    <a:pt x="0" y="2038"/>
                    <a:pt x="18" y="2128"/>
                    <a:pt x="81" y="2128"/>
                  </a:cubicBezTo>
                  <a:cubicBezTo>
                    <a:pt x="241" y="2092"/>
                    <a:pt x="393" y="2038"/>
                    <a:pt x="545" y="1967"/>
                  </a:cubicBezTo>
                  <a:cubicBezTo>
                    <a:pt x="741" y="1878"/>
                    <a:pt x="928" y="1780"/>
                    <a:pt x="1107" y="1673"/>
                  </a:cubicBezTo>
                  <a:cubicBezTo>
                    <a:pt x="1205" y="1610"/>
                    <a:pt x="1294" y="1557"/>
                    <a:pt x="1393" y="1494"/>
                  </a:cubicBezTo>
                  <a:lnTo>
                    <a:pt x="2160" y="1699"/>
                  </a:lnTo>
                  <a:lnTo>
                    <a:pt x="2276" y="1735"/>
                  </a:lnTo>
                  <a:cubicBezTo>
                    <a:pt x="2277" y="1735"/>
                    <a:pt x="2277" y="1735"/>
                    <a:pt x="2278" y="1735"/>
                  </a:cubicBezTo>
                  <a:cubicBezTo>
                    <a:pt x="2288" y="1735"/>
                    <a:pt x="1753" y="1537"/>
                    <a:pt x="1491" y="1467"/>
                  </a:cubicBezTo>
                  <a:lnTo>
                    <a:pt x="1455" y="1458"/>
                  </a:lnTo>
                  <a:cubicBezTo>
                    <a:pt x="1642" y="1333"/>
                    <a:pt x="1830" y="1208"/>
                    <a:pt x="2017" y="1092"/>
                  </a:cubicBezTo>
                  <a:cubicBezTo>
                    <a:pt x="2160" y="1003"/>
                    <a:pt x="2312" y="914"/>
                    <a:pt x="2464" y="834"/>
                  </a:cubicBezTo>
                  <a:lnTo>
                    <a:pt x="3079" y="905"/>
                  </a:lnTo>
                  <a:lnTo>
                    <a:pt x="3186" y="914"/>
                  </a:lnTo>
                  <a:cubicBezTo>
                    <a:pt x="2972" y="860"/>
                    <a:pt x="2758" y="816"/>
                    <a:pt x="2544" y="780"/>
                  </a:cubicBezTo>
                  <a:cubicBezTo>
                    <a:pt x="2883" y="593"/>
                    <a:pt x="3222" y="405"/>
                    <a:pt x="3570" y="227"/>
                  </a:cubicBezTo>
                  <a:lnTo>
                    <a:pt x="3972" y="4"/>
                  </a:lnTo>
                  <a:cubicBezTo>
                    <a:pt x="3976" y="2"/>
                    <a:pt x="3977" y="1"/>
                    <a:pt x="397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651" name="Google Shape;3651;p39"/>
            <p:cNvSpPr/>
            <p:nvPr/>
          </p:nvSpPr>
          <p:spPr>
            <a:xfrm rot="2438469">
              <a:off x="7414720" y="872782"/>
              <a:ext cx="295828" cy="315260"/>
            </a:xfrm>
            <a:custGeom>
              <a:avLst/>
              <a:gdLst/>
              <a:ahLst/>
              <a:cxnLst/>
              <a:rect l="l" t="t" r="r" b="b"/>
              <a:pathLst>
                <a:path w="2999" h="3196" extrusionOk="0">
                  <a:moveTo>
                    <a:pt x="964" y="3196"/>
                  </a:moveTo>
                  <a:cubicBezTo>
                    <a:pt x="1071" y="3178"/>
                    <a:pt x="1178" y="3151"/>
                    <a:pt x="1276" y="3116"/>
                  </a:cubicBezTo>
                  <a:cubicBezTo>
                    <a:pt x="2222" y="2794"/>
                    <a:pt x="2874" y="1018"/>
                    <a:pt x="2999" y="626"/>
                  </a:cubicBezTo>
                  <a:cubicBezTo>
                    <a:pt x="1428" y="1"/>
                    <a:pt x="0" y="1804"/>
                    <a:pt x="964" y="319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52" name="Google Shape;3652;p39"/>
            <p:cNvSpPr/>
            <p:nvPr/>
          </p:nvSpPr>
          <p:spPr>
            <a:xfrm rot="2438469">
              <a:off x="7347442" y="881732"/>
              <a:ext cx="364581" cy="287542"/>
            </a:xfrm>
            <a:custGeom>
              <a:avLst/>
              <a:gdLst/>
              <a:ahLst/>
              <a:cxnLst/>
              <a:rect l="l" t="t" r="r" b="b"/>
              <a:pathLst>
                <a:path w="3696" h="2915" extrusionOk="0">
                  <a:moveTo>
                    <a:pt x="233" y="2198"/>
                  </a:moveTo>
                  <a:cubicBezTo>
                    <a:pt x="331" y="2385"/>
                    <a:pt x="465" y="2555"/>
                    <a:pt x="643" y="2689"/>
                  </a:cubicBezTo>
                  <a:cubicBezTo>
                    <a:pt x="474" y="2555"/>
                    <a:pt x="331" y="2385"/>
                    <a:pt x="233" y="2198"/>
                  </a:cubicBezTo>
                  <a:close/>
                  <a:moveTo>
                    <a:pt x="2275" y="1"/>
                  </a:moveTo>
                  <a:cubicBezTo>
                    <a:pt x="1874" y="1"/>
                    <a:pt x="1473" y="47"/>
                    <a:pt x="1080" y="154"/>
                  </a:cubicBezTo>
                  <a:cubicBezTo>
                    <a:pt x="875" y="207"/>
                    <a:pt x="670" y="297"/>
                    <a:pt x="491" y="422"/>
                  </a:cubicBezTo>
                  <a:cubicBezTo>
                    <a:pt x="304" y="547"/>
                    <a:pt x="170" y="725"/>
                    <a:pt x="90" y="930"/>
                  </a:cubicBezTo>
                  <a:cubicBezTo>
                    <a:pt x="18" y="1136"/>
                    <a:pt x="0" y="1359"/>
                    <a:pt x="36" y="1573"/>
                  </a:cubicBezTo>
                  <a:cubicBezTo>
                    <a:pt x="63" y="1796"/>
                    <a:pt x="134" y="2001"/>
                    <a:pt x="232" y="2198"/>
                  </a:cubicBezTo>
                  <a:cubicBezTo>
                    <a:pt x="134" y="2001"/>
                    <a:pt x="72" y="1787"/>
                    <a:pt x="45" y="1573"/>
                  </a:cubicBezTo>
                  <a:cubicBezTo>
                    <a:pt x="9" y="1359"/>
                    <a:pt x="27" y="1144"/>
                    <a:pt x="107" y="939"/>
                  </a:cubicBezTo>
                  <a:cubicBezTo>
                    <a:pt x="188" y="734"/>
                    <a:pt x="322" y="555"/>
                    <a:pt x="500" y="430"/>
                  </a:cubicBezTo>
                  <a:cubicBezTo>
                    <a:pt x="679" y="314"/>
                    <a:pt x="884" y="225"/>
                    <a:pt x="1089" y="181"/>
                  </a:cubicBezTo>
                  <a:cubicBezTo>
                    <a:pt x="1474" y="82"/>
                    <a:pt x="1874" y="37"/>
                    <a:pt x="2275" y="37"/>
                  </a:cubicBezTo>
                  <a:cubicBezTo>
                    <a:pt x="2311" y="37"/>
                    <a:pt x="2347" y="37"/>
                    <a:pt x="2383" y="38"/>
                  </a:cubicBezTo>
                  <a:cubicBezTo>
                    <a:pt x="2598" y="47"/>
                    <a:pt x="2812" y="65"/>
                    <a:pt x="3026" y="100"/>
                  </a:cubicBezTo>
                  <a:cubicBezTo>
                    <a:pt x="3231" y="126"/>
                    <a:pt x="3428" y="176"/>
                    <a:pt x="3624" y="251"/>
                  </a:cubicBezTo>
                  <a:lnTo>
                    <a:pt x="3624" y="251"/>
                  </a:lnTo>
                  <a:cubicBezTo>
                    <a:pt x="3492" y="652"/>
                    <a:pt x="3334" y="1036"/>
                    <a:pt x="3142" y="1412"/>
                  </a:cubicBezTo>
                  <a:cubicBezTo>
                    <a:pt x="2955" y="1796"/>
                    <a:pt x="2714" y="2153"/>
                    <a:pt x="2410" y="2465"/>
                  </a:cubicBezTo>
                  <a:cubicBezTo>
                    <a:pt x="2120" y="2739"/>
                    <a:pt x="1731" y="2897"/>
                    <a:pt x="1334" y="2897"/>
                  </a:cubicBezTo>
                  <a:cubicBezTo>
                    <a:pt x="1303" y="2897"/>
                    <a:pt x="1272" y="2896"/>
                    <a:pt x="1241" y="2894"/>
                  </a:cubicBezTo>
                  <a:cubicBezTo>
                    <a:pt x="1027" y="2885"/>
                    <a:pt x="821" y="2813"/>
                    <a:pt x="643" y="2689"/>
                  </a:cubicBezTo>
                  <a:lnTo>
                    <a:pt x="643" y="2689"/>
                  </a:lnTo>
                  <a:cubicBezTo>
                    <a:pt x="813" y="2822"/>
                    <a:pt x="1027" y="2894"/>
                    <a:pt x="1241" y="2912"/>
                  </a:cubicBezTo>
                  <a:cubicBezTo>
                    <a:pt x="1273" y="2914"/>
                    <a:pt x="1304" y="2915"/>
                    <a:pt x="1335" y="2915"/>
                  </a:cubicBezTo>
                  <a:cubicBezTo>
                    <a:pt x="1740" y="2915"/>
                    <a:pt x="2130" y="2757"/>
                    <a:pt x="2428" y="2483"/>
                  </a:cubicBezTo>
                  <a:cubicBezTo>
                    <a:pt x="2731" y="2171"/>
                    <a:pt x="2990" y="1823"/>
                    <a:pt x="3178" y="1430"/>
                  </a:cubicBezTo>
                  <a:cubicBezTo>
                    <a:pt x="3374" y="1046"/>
                    <a:pt x="3544" y="654"/>
                    <a:pt x="3686" y="243"/>
                  </a:cubicBezTo>
                  <a:lnTo>
                    <a:pt x="3695" y="216"/>
                  </a:lnTo>
                  <a:lnTo>
                    <a:pt x="3669" y="207"/>
                  </a:lnTo>
                  <a:cubicBezTo>
                    <a:pt x="3463" y="136"/>
                    <a:pt x="3249" y="82"/>
                    <a:pt x="3035" y="56"/>
                  </a:cubicBezTo>
                  <a:cubicBezTo>
                    <a:pt x="2812" y="20"/>
                    <a:pt x="2598" y="11"/>
                    <a:pt x="2383" y="2"/>
                  </a:cubicBezTo>
                  <a:cubicBezTo>
                    <a:pt x="2347" y="1"/>
                    <a:pt x="2311" y="1"/>
                    <a:pt x="227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653" name="Google Shape;3653;p39"/>
            <p:cNvSpPr/>
            <p:nvPr/>
          </p:nvSpPr>
          <p:spPr>
            <a:xfrm rot="2831813">
              <a:off x="7598972" y="662440"/>
              <a:ext cx="612366" cy="619457"/>
            </a:xfrm>
            <a:custGeom>
              <a:avLst/>
              <a:gdLst/>
              <a:ahLst/>
              <a:cxnLst/>
              <a:rect l="l" t="t" r="r" b="b"/>
              <a:pathLst>
                <a:path w="6208" h="6280" extrusionOk="0">
                  <a:moveTo>
                    <a:pt x="1551" y="0"/>
                  </a:moveTo>
                  <a:cubicBezTo>
                    <a:pt x="1515" y="18"/>
                    <a:pt x="1480" y="45"/>
                    <a:pt x="1462" y="81"/>
                  </a:cubicBezTo>
                  <a:lnTo>
                    <a:pt x="1533" y="170"/>
                  </a:lnTo>
                  <a:cubicBezTo>
                    <a:pt x="1016" y="750"/>
                    <a:pt x="632" y="1419"/>
                    <a:pt x="391" y="2151"/>
                  </a:cubicBezTo>
                  <a:cubicBezTo>
                    <a:pt x="311" y="2365"/>
                    <a:pt x="257" y="2589"/>
                    <a:pt x="212" y="2812"/>
                  </a:cubicBezTo>
                  <a:cubicBezTo>
                    <a:pt x="202" y="2849"/>
                    <a:pt x="236" y="2874"/>
                    <a:pt x="267" y="2874"/>
                  </a:cubicBezTo>
                  <a:cubicBezTo>
                    <a:pt x="288" y="2874"/>
                    <a:pt x="307" y="2863"/>
                    <a:pt x="311" y="2838"/>
                  </a:cubicBezTo>
                  <a:cubicBezTo>
                    <a:pt x="462" y="2080"/>
                    <a:pt x="775" y="1357"/>
                    <a:pt x="1221" y="723"/>
                  </a:cubicBezTo>
                  <a:cubicBezTo>
                    <a:pt x="1328" y="580"/>
                    <a:pt x="1435" y="438"/>
                    <a:pt x="1551" y="295"/>
                  </a:cubicBezTo>
                  <a:cubicBezTo>
                    <a:pt x="1587" y="795"/>
                    <a:pt x="1649" y="1294"/>
                    <a:pt x="1756" y="1785"/>
                  </a:cubicBezTo>
                  <a:cubicBezTo>
                    <a:pt x="1640" y="2196"/>
                    <a:pt x="1551" y="2615"/>
                    <a:pt x="1471" y="3035"/>
                  </a:cubicBezTo>
                  <a:cubicBezTo>
                    <a:pt x="909" y="3222"/>
                    <a:pt x="400" y="3579"/>
                    <a:pt x="34" y="4052"/>
                  </a:cubicBezTo>
                  <a:cubicBezTo>
                    <a:pt x="0" y="4092"/>
                    <a:pt x="32" y="4143"/>
                    <a:pt x="69" y="4143"/>
                  </a:cubicBezTo>
                  <a:cubicBezTo>
                    <a:pt x="81" y="4143"/>
                    <a:pt x="94" y="4137"/>
                    <a:pt x="105" y="4124"/>
                  </a:cubicBezTo>
                  <a:cubicBezTo>
                    <a:pt x="453" y="3677"/>
                    <a:pt x="926" y="3338"/>
                    <a:pt x="1462" y="3151"/>
                  </a:cubicBezTo>
                  <a:lnTo>
                    <a:pt x="1462" y="3151"/>
                  </a:lnTo>
                  <a:cubicBezTo>
                    <a:pt x="1399" y="3526"/>
                    <a:pt x="1355" y="3892"/>
                    <a:pt x="1346" y="4266"/>
                  </a:cubicBezTo>
                  <a:cubicBezTo>
                    <a:pt x="1346" y="4309"/>
                    <a:pt x="1378" y="4331"/>
                    <a:pt x="1409" y="4331"/>
                  </a:cubicBezTo>
                  <a:cubicBezTo>
                    <a:pt x="1436" y="4331"/>
                    <a:pt x="1462" y="4313"/>
                    <a:pt x="1462" y="4275"/>
                  </a:cubicBezTo>
                  <a:cubicBezTo>
                    <a:pt x="1498" y="3517"/>
                    <a:pt x="1614" y="2758"/>
                    <a:pt x="1810" y="2017"/>
                  </a:cubicBezTo>
                  <a:cubicBezTo>
                    <a:pt x="1971" y="2713"/>
                    <a:pt x="2176" y="3401"/>
                    <a:pt x="2435" y="4079"/>
                  </a:cubicBezTo>
                  <a:cubicBezTo>
                    <a:pt x="2444" y="4100"/>
                    <a:pt x="2461" y="4109"/>
                    <a:pt x="2478" y="4109"/>
                  </a:cubicBezTo>
                  <a:cubicBezTo>
                    <a:pt x="2513" y="4109"/>
                    <a:pt x="2551" y="4073"/>
                    <a:pt x="2533" y="4025"/>
                  </a:cubicBezTo>
                  <a:cubicBezTo>
                    <a:pt x="2113" y="2838"/>
                    <a:pt x="1828" y="1607"/>
                    <a:pt x="1676" y="357"/>
                  </a:cubicBezTo>
                  <a:lnTo>
                    <a:pt x="1676" y="357"/>
                  </a:lnTo>
                  <a:lnTo>
                    <a:pt x="2069" y="884"/>
                  </a:lnTo>
                  <a:lnTo>
                    <a:pt x="3773" y="3133"/>
                  </a:lnTo>
                  <a:cubicBezTo>
                    <a:pt x="3773" y="3142"/>
                    <a:pt x="3765" y="3142"/>
                    <a:pt x="3765" y="3151"/>
                  </a:cubicBezTo>
                  <a:cubicBezTo>
                    <a:pt x="3657" y="3704"/>
                    <a:pt x="3657" y="4266"/>
                    <a:pt x="3765" y="4820"/>
                  </a:cubicBezTo>
                  <a:cubicBezTo>
                    <a:pt x="3772" y="4854"/>
                    <a:pt x="3795" y="4869"/>
                    <a:pt x="3820" y="4869"/>
                  </a:cubicBezTo>
                  <a:cubicBezTo>
                    <a:pt x="3859" y="4869"/>
                    <a:pt x="3904" y="4833"/>
                    <a:pt x="3898" y="4784"/>
                  </a:cubicBezTo>
                  <a:cubicBezTo>
                    <a:pt x="3800" y="4284"/>
                    <a:pt x="3791" y="3776"/>
                    <a:pt x="3881" y="3276"/>
                  </a:cubicBezTo>
                  <a:lnTo>
                    <a:pt x="3881" y="3276"/>
                  </a:lnTo>
                  <a:lnTo>
                    <a:pt x="4345" y="3883"/>
                  </a:lnTo>
                  <a:cubicBezTo>
                    <a:pt x="4604" y="4641"/>
                    <a:pt x="4648" y="5445"/>
                    <a:pt x="4470" y="6221"/>
                  </a:cubicBezTo>
                  <a:cubicBezTo>
                    <a:pt x="4460" y="6259"/>
                    <a:pt x="4486" y="6279"/>
                    <a:pt x="4515" y="6279"/>
                  </a:cubicBezTo>
                  <a:cubicBezTo>
                    <a:pt x="4540" y="6279"/>
                    <a:pt x="4568" y="6263"/>
                    <a:pt x="4577" y="6230"/>
                  </a:cubicBezTo>
                  <a:cubicBezTo>
                    <a:pt x="4737" y="5543"/>
                    <a:pt x="4728" y="4829"/>
                    <a:pt x="4541" y="4141"/>
                  </a:cubicBezTo>
                  <a:lnTo>
                    <a:pt x="4541" y="4141"/>
                  </a:lnTo>
                  <a:lnTo>
                    <a:pt x="5799" y="5819"/>
                  </a:lnTo>
                  <a:cubicBezTo>
                    <a:pt x="5810" y="5833"/>
                    <a:pt x="5824" y="5838"/>
                    <a:pt x="5838" y="5838"/>
                  </a:cubicBezTo>
                  <a:cubicBezTo>
                    <a:pt x="5880" y="5838"/>
                    <a:pt x="5922" y="5786"/>
                    <a:pt x="5889" y="5739"/>
                  </a:cubicBezTo>
                  <a:cubicBezTo>
                    <a:pt x="5532" y="5266"/>
                    <a:pt x="5166" y="4784"/>
                    <a:pt x="4809" y="4311"/>
                  </a:cubicBezTo>
                  <a:lnTo>
                    <a:pt x="4809" y="4311"/>
                  </a:lnTo>
                  <a:cubicBezTo>
                    <a:pt x="5118" y="4515"/>
                    <a:pt x="5478" y="4619"/>
                    <a:pt x="5843" y="4619"/>
                  </a:cubicBezTo>
                  <a:cubicBezTo>
                    <a:pt x="5942" y="4619"/>
                    <a:pt x="6040" y="4612"/>
                    <a:pt x="6139" y="4597"/>
                  </a:cubicBezTo>
                  <a:cubicBezTo>
                    <a:pt x="6207" y="4588"/>
                    <a:pt x="6193" y="4489"/>
                    <a:pt x="6129" y="4489"/>
                  </a:cubicBezTo>
                  <a:cubicBezTo>
                    <a:pt x="6126" y="4489"/>
                    <a:pt x="6124" y="4489"/>
                    <a:pt x="6121" y="4490"/>
                  </a:cubicBezTo>
                  <a:cubicBezTo>
                    <a:pt x="6036" y="4501"/>
                    <a:pt x="5951" y="4507"/>
                    <a:pt x="5866" y="4507"/>
                  </a:cubicBezTo>
                  <a:cubicBezTo>
                    <a:pt x="5319" y="4507"/>
                    <a:pt x="4791" y="4262"/>
                    <a:pt x="4443" y="3829"/>
                  </a:cubicBezTo>
                  <a:lnTo>
                    <a:pt x="2595" y="1393"/>
                  </a:lnTo>
                  <a:lnTo>
                    <a:pt x="2595" y="1393"/>
                  </a:lnTo>
                  <a:cubicBezTo>
                    <a:pt x="3042" y="1785"/>
                    <a:pt x="3524" y="2115"/>
                    <a:pt x="4050" y="2401"/>
                  </a:cubicBezTo>
                  <a:cubicBezTo>
                    <a:pt x="4318" y="2535"/>
                    <a:pt x="4595" y="2660"/>
                    <a:pt x="4871" y="2758"/>
                  </a:cubicBezTo>
                  <a:cubicBezTo>
                    <a:pt x="4987" y="2803"/>
                    <a:pt x="5157" y="2821"/>
                    <a:pt x="5255" y="2901"/>
                  </a:cubicBezTo>
                  <a:cubicBezTo>
                    <a:pt x="5263" y="2909"/>
                    <a:pt x="5272" y="2912"/>
                    <a:pt x="5281" y="2912"/>
                  </a:cubicBezTo>
                  <a:cubicBezTo>
                    <a:pt x="5321" y="2912"/>
                    <a:pt x="5362" y="2839"/>
                    <a:pt x="5318" y="2803"/>
                  </a:cubicBezTo>
                  <a:cubicBezTo>
                    <a:pt x="5103" y="2624"/>
                    <a:pt x="4684" y="2571"/>
                    <a:pt x="4425" y="2455"/>
                  </a:cubicBezTo>
                  <a:cubicBezTo>
                    <a:pt x="3622" y="2080"/>
                    <a:pt x="2899" y="1571"/>
                    <a:pt x="2283" y="937"/>
                  </a:cubicBezTo>
                  <a:lnTo>
                    <a:pt x="2283" y="937"/>
                  </a:lnTo>
                  <a:cubicBezTo>
                    <a:pt x="2754" y="1242"/>
                    <a:pt x="3317" y="1443"/>
                    <a:pt x="3889" y="1443"/>
                  </a:cubicBezTo>
                  <a:cubicBezTo>
                    <a:pt x="4207" y="1443"/>
                    <a:pt x="4527" y="1381"/>
                    <a:pt x="4836" y="1241"/>
                  </a:cubicBezTo>
                  <a:cubicBezTo>
                    <a:pt x="4891" y="1209"/>
                    <a:pt x="4869" y="1129"/>
                    <a:pt x="4815" y="1129"/>
                  </a:cubicBezTo>
                  <a:cubicBezTo>
                    <a:pt x="4807" y="1129"/>
                    <a:pt x="4799" y="1131"/>
                    <a:pt x="4791" y="1134"/>
                  </a:cubicBezTo>
                  <a:cubicBezTo>
                    <a:pt x="4495" y="1266"/>
                    <a:pt x="4188" y="1325"/>
                    <a:pt x="3885" y="1325"/>
                  </a:cubicBezTo>
                  <a:cubicBezTo>
                    <a:pt x="3165" y="1325"/>
                    <a:pt x="2462" y="994"/>
                    <a:pt x="1953" y="536"/>
                  </a:cubicBezTo>
                  <a:lnTo>
                    <a:pt x="1658" y="152"/>
                  </a:lnTo>
                  <a:cubicBezTo>
                    <a:pt x="1658" y="143"/>
                    <a:pt x="1649" y="134"/>
                    <a:pt x="1649" y="134"/>
                  </a:cubicBezTo>
                  <a:lnTo>
                    <a:pt x="1551"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654" name="Google Shape;3654;p39"/>
            <p:cNvSpPr/>
            <p:nvPr/>
          </p:nvSpPr>
          <p:spPr>
            <a:xfrm rot="2831813">
              <a:off x="7592800" y="784700"/>
              <a:ext cx="76053" cy="60368"/>
            </a:xfrm>
            <a:custGeom>
              <a:avLst/>
              <a:gdLst/>
              <a:ahLst/>
              <a:cxnLst/>
              <a:rect l="l" t="t" r="r" b="b"/>
              <a:pathLst>
                <a:path w="771" h="612" extrusionOk="0">
                  <a:moveTo>
                    <a:pt x="387" y="0"/>
                  </a:moveTo>
                  <a:cubicBezTo>
                    <a:pt x="360" y="0"/>
                    <a:pt x="332" y="4"/>
                    <a:pt x="304" y="11"/>
                  </a:cubicBezTo>
                  <a:cubicBezTo>
                    <a:pt x="36" y="83"/>
                    <a:pt x="0" y="449"/>
                    <a:pt x="250" y="574"/>
                  </a:cubicBezTo>
                  <a:cubicBezTo>
                    <a:pt x="295" y="599"/>
                    <a:pt x="343" y="611"/>
                    <a:pt x="390" y="611"/>
                  </a:cubicBezTo>
                  <a:cubicBezTo>
                    <a:pt x="491" y="611"/>
                    <a:pt x="588" y="555"/>
                    <a:pt x="643" y="458"/>
                  </a:cubicBezTo>
                  <a:cubicBezTo>
                    <a:pt x="770" y="250"/>
                    <a:pt x="613" y="0"/>
                    <a:pt x="38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5" name="Google Shape;3655;p39"/>
            <p:cNvSpPr/>
            <p:nvPr/>
          </p:nvSpPr>
          <p:spPr>
            <a:xfrm rot="2831813">
              <a:off x="7692010" y="703099"/>
              <a:ext cx="98543" cy="78419"/>
            </a:xfrm>
            <a:custGeom>
              <a:avLst/>
              <a:gdLst/>
              <a:ahLst/>
              <a:cxnLst/>
              <a:rect l="l" t="t" r="r" b="b"/>
              <a:pathLst>
                <a:path w="999" h="795" extrusionOk="0">
                  <a:moveTo>
                    <a:pt x="497" y="1"/>
                  </a:moveTo>
                  <a:cubicBezTo>
                    <a:pt x="463" y="1"/>
                    <a:pt x="428" y="5"/>
                    <a:pt x="393" y="14"/>
                  </a:cubicBezTo>
                  <a:cubicBezTo>
                    <a:pt x="45" y="112"/>
                    <a:pt x="0" y="576"/>
                    <a:pt x="313" y="746"/>
                  </a:cubicBezTo>
                  <a:cubicBezTo>
                    <a:pt x="371" y="778"/>
                    <a:pt x="436" y="794"/>
                    <a:pt x="500" y="794"/>
                  </a:cubicBezTo>
                  <a:cubicBezTo>
                    <a:pt x="631" y="794"/>
                    <a:pt x="758" y="729"/>
                    <a:pt x="830" y="603"/>
                  </a:cubicBezTo>
                  <a:cubicBezTo>
                    <a:pt x="998" y="331"/>
                    <a:pt x="793" y="1"/>
                    <a:pt x="49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6" name="Google Shape;3656;p39"/>
            <p:cNvSpPr/>
            <p:nvPr/>
          </p:nvSpPr>
          <p:spPr>
            <a:xfrm rot="2831813">
              <a:off x="8058008" y="904802"/>
              <a:ext cx="141945" cy="110181"/>
            </a:xfrm>
            <a:custGeom>
              <a:avLst/>
              <a:gdLst/>
              <a:ahLst/>
              <a:cxnLst/>
              <a:rect l="l" t="t" r="r" b="b"/>
              <a:pathLst>
                <a:path w="1439" h="1117" extrusionOk="0">
                  <a:moveTo>
                    <a:pt x="726" y="0"/>
                  </a:moveTo>
                  <a:cubicBezTo>
                    <a:pt x="682" y="0"/>
                    <a:pt x="636" y="5"/>
                    <a:pt x="590" y="16"/>
                  </a:cubicBezTo>
                  <a:cubicBezTo>
                    <a:pt x="108" y="132"/>
                    <a:pt x="1" y="784"/>
                    <a:pt x="438" y="1034"/>
                  </a:cubicBezTo>
                  <a:cubicBezTo>
                    <a:pt x="529" y="1090"/>
                    <a:pt x="628" y="1116"/>
                    <a:pt x="725" y="1116"/>
                  </a:cubicBezTo>
                  <a:cubicBezTo>
                    <a:pt x="907" y="1116"/>
                    <a:pt x="1083" y="1024"/>
                    <a:pt x="1188" y="855"/>
                  </a:cubicBezTo>
                  <a:cubicBezTo>
                    <a:pt x="1439" y="475"/>
                    <a:pt x="1147" y="0"/>
                    <a:pt x="726"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7" name="Google Shape;3657;p39"/>
            <p:cNvSpPr/>
            <p:nvPr/>
          </p:nvSpPr>
          <p:spPr>
            <a:xfrm rot="2831813">
              <a:off x="8024369" y="1075624"/>
              <a:ext cx="120047" cy="94990"/>
            </a:xfrm>
            <a:custGeom>
              <a:avLst/>
              <a:gdLst/>
              <a:ahLst/>
              <a:cxnLst/>
              <a:rect l="l" t="t" r="r" b="b"/>
              <a:pathLst>
                <a:path w="1217" h="963" extrusionOk="0">
                  <a:moveTo>
                    <a:pt x="613" y="0"/>
                  </a:moveTo>
                  <a:cubicBezTo>
                    <a:pt x="571" y="0"/>
                    <a:pt x="527" y="6"/>
                    <a:pt x="482" y="18"/>
                  </a:cubicBezTo>
                  <a:cubicBezTo>
                    <a:pt x="63" y="134"/>
                    <a:pt x="0" y="705"/>
                    <a:pt x="384" y="902"/>
                  </a:cubicBezTo>
                  <a:cubicBezTo>
                    <a:pt x="458" y="943"/>
                    <a:pt x="538" y="963"/>
                    <a:pt x="616" y="963"/>
                  </a:cubicBezTo>
                  <a:cubicBezTo>
                    <a:pt x="774" y="963"/>
                    <a:pt x="925" y="882"/>
                    <a:pt x="1009" y="732"/>
                  </a:cubicBezTo>
                  <a:cubicBezTo>
                    <a:pt x="1216" y="405"/>
                    <a:pt x="968" y="0"/>
                    <a:pt x="61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8" name="Google Shape;3658;p39"/>
            <p:cNvSpPr/>
            <p:nvPr/>
          </p:nvSpPr>
          <p:spPr>
            <a:xfrm rot="2831813">
              <a:off x="7744699" y="905244"/>
              <a:ext cx="132081" cy="104755"/>
            </a:xfrm>
            <a:custGeom>
              <a:avLst/>
              <a:gdLst/>
              <a:ahLst/>
              <a:cxnLst/>
              <a:rect l="l" t="t" r="r" b="b"/>
              <a:pathLst>
                <a:path w="1339" h="1062" extrusionOk="0">
                  <a:moveTo>
                    <a:pt x="669" y="1"/>
                  </a:moveTo>
                  <a:cubicBezTo>
                    <a:pt x="623" y="1"/>
                    <a:pt x="575" y="7"/>
                    <a:pt x="527" y="20"/>
                  </a:cubicBezTo>
                  <a:cubicBezTo>
                    <a:pt x="63" y="145"/>
                    <a:pt x="0" y="779"/>
                    <a:pt x="420" y="993"/>
                  </a:cubicBezTo>
                  <a:cubicBezTo>
                    <a:pt x="499" y="1040"/>
                    <a:pt x="586" y="1062"/>
                    <a:pt x="671" y="1062"/>
                  </a:cubicBezTo>
                  <a:cubicBezTo>
                    <a:pt x="847" y="1062"/>
                    <a:pt x="1017" y="970"/>
                    <a:pt x="1107" y="814"/>
                  </a:cubicBezTo>
                  <a:cubicBezTo>
                    <a:pt x="1338" y="447"/>
                    <a:pt x="1062" y="1"/>
                    <a:pt x="66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9" name="Google Shape;3659;p39"/>
            <p:cNvSpPr/>
            <p:nvPr/>
          </p:nvSpPr>
          <p:spPr>
            <a:xfrm rot="2831813">
              <a:off x="7765058" y="1098454"/>
              <a:ext cx="107026" cy="84830"/>
            </a:xfrm>
            <a:custGeom>
              <a:avLst/>
              <a:gdLst/>
              <a:ahLst/>
              <a:cxnLst/>
              <a:rect l="l" t="t" r="r" b="b"/>
              <a:pathLst>
                <a:path w="1085" h="860" extrusionOk="0">
                  <a:moveTo>
                    <a:pt x="550" y="1"/>
                  </a:moveTo>
                  <a:cubicBezTo>
                    <a:pt x="511" y="1"/>
                    <a:pt x="470" y="6"/>
                    <a:pt x="429" y="18"/>
                  </a:cubicBezTo>
                  <a:cubicBezTo>
                    <a:pt x="54" y="116"/>
                    <a:pt x="0" y="625"/>
                    <a:pt x="348" y="804"/>
                  </a:cubicBezTo>
                  <a:cubicBezTo>
                    <a:pt x="410" y="842"/>
                    <a:pt x="478" y="859"/>
                    <a:pt x="545" y="859"/>
                  </a:cubicBezTo>
                  <a:cubicBezTo>
                    <a:pt x="685" y="859"/>
                    <a:pt x="824" y="784"/>
                    <a:pt x="902" y="652"/>
                  </a:cubicBezTo>
                  <a:cubicBezTo>
                    <a:pt x="1084" y="358"/>
                    <a:pt x="864" y="1"/>
                    <a:pt x="55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0" name="Google Shape;3660;p39"/>
            <p:cNvSpPr/>
            <p:nvPr/>
          </p:nvSpPr>
          <p:spPr>
            <a:xfrm rot="2831813">
              <a:off x="7659732" y="891524"/>
              <a:ext cx="84634" cy="67174"/>
            </a:xfrm>
            <a:custGeom>
              <a:avLst/>
              <a:gdLst/>
              <a:ahLst/>
              <a:cxnLst/>
              <a:rect l="l" t="t" r="r" b="b"/>
              <a:pathLst>
                <a:path w="858" h="681" extrusionOk="0">
                  <a:moveTo>
                    <a:pt x="431" y="0"/>
                  </a:moveTo>
                  <a:cubicBezTo>
                    <a:pt x="402" y="0"/>
                    <a:pt x="371" y="4"/>
                    <a:pt x="340" y="13"/>
                  </a:cubicBezTo>
                  <a:cubicBezTo>
                    <a:pt x="45" y="93"/>
                    <a:pt x="0" y="495"/>
                    <a:pt x="277" y="637"/>
                  </a:cubicBezTo>
                  <a:cubicBezTo>
                    <a:pt x="327" y="666"/>
                    <a:pt x="381" y="680"/>
                    <a:pt x="434" y="680"/>
                  </a:cubicBezTo>
                  <a:cubicBezTo>
                    <a:pt x="545" y="680"/>
                    <a:pt x="654" y="621"/>
                    <a:pt x="714" y="512"/>
                  </a:cubicBezTo>
                  <a:cubicBezTo>
                    <a:pt x="858" y="281"/>
                    <a:pt x="681" y="0"/>
                    <a:pt x="43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1" name="Google Shape;3661;p39"/>
            <p:cNvSpPr/>
            <p:nvPr/>
          </p:nvSpPr>
          <p:spPr>
            <a:xfrm rot="2831813">
              <a:off x="7977603" y="1251815"/>
              <a:ext cx="94104" cy="74670"/>
            </a:xfrm>
            <a:custGeom>
              <a:avLst/>
              <a:gdLst/>
              <a:ahLst/>
              <a:cxnLst/>
              <a:rect l="l" t="t" r="r" b="b"/>
              <a:pathLst>
                <a:path w="954" h="757" extrusionOk="0">
                  <a:moveTo>
                    <a:pt x="476" y="0"/>
                  </a:moveTo>
                  <a:cubicBezTo>
                    <a:pt x="444" y="0"/>
                    <a:pt x="410" y="5"/>
                    <a:pt x="375" y="14"/>
                  </a:cubicBezTo>
                  <a:cubicBezTo>
                    <a:pt x="45" y="103"/>
                    <a:pt x="0" y="550"/>
                    <a:pt x="304" y="710"/>
                  </a:cubicBezTo>
                  <a:cubicBezTo>
                    <a:pt x="359" y="742"/>
                    <a:pt x="418" y="757"/>
                    <a:pt x="477" y="757"/>
                  </a:cubicBezTo>
                  <a:cubicBezTo>
                    <a:pt x="600" y="757"/>
                    <a:pt x="719" y="691"/>
                    <a:pt x="786" y="576"/>
                  </a:cubicBezTo>
                  <a:cubicBezTo>
                    <a:pt x="954" y="321"/>
                    <a:pt x="756" y="0"/>
                    <a:pt x="476"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2" name="Google Shape;3662;p39"/>
            <p:cNvSpPr/>
            <p:nvPr/>
          </p:nvSpPr>
          <p:spPr>
            <a:xfrm rot="2831813">
              <a:off x="7829001" y="1314969"/>
              <a:ext cx="130404" cy="102585"/>
            </a:xfrm>
            <a:custGeom>
              <a:avLst/>
              <a:gdLst/>
              <a:ahLst/>
              <a:cxnLst/>
              <a:rect l="l" t="t" r="r" b="b"/>
              <a:pathLst>
                <a:path w="1322" h="1040" extrusionOk="0">
                  <a:moveTo>
                    <a:pt x="669" y="0"/>
                  </a:moveTo>
                  <a:cubicBezTo>
                    <a:pt x="623" y="0"/>
                    <a:pt x="576" y="6"/>
                    <a:pt x="527" y="20"/>
                  </a:cubicBezTo>
                  <a:cubicBezTo>
                    <a:pt x="72" y="136"/>
                    <a:pt x="1" y="760"/>
                    <a:pt x="429" y="975"/>
                  </a:cubicBezTo>
                  <a:cubicBezTo>
                    <a:pt x="505" y="1019"/>
                    <a:pt x="588" y="1039"/>
                    <a:pt x="670" y="1039"/>
                  </a:cubicBezTo>
                  <a:cubicBezTo>
                    <a:pt x="838" y="1039"/>
                    <a:pt x="1003" y="952"/>
                    <a:pt x="1098" y="796"/>
                  </a:cubicBezTo>
                  <a:cubicBezTo>
                    <a:pt x="1322" y="437"/>
                    <a:pt x="1053" y="0"/>
                    <a:pt x="66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3" name="Google Shape;3663;p39"/>
            <p:cNvSpPr/>
            <p:nvPr/>
          </p:nvSpPr>
          <p:spPr>
            <a:xfrm rot="2831813">
              <a:off x="7718672" y="1239377"/>
              <a:ext cx="108999" cy="86310"/>
            </a:xfrm>
            <a:custGeom>
              <a:avLst/>
              <a:gdLst/>
              <a:ahLst/>
              <a:cxnLst/>
              <a:rect l="l" t="t" r="r" b="b"/>
              <a:pathLst>
                <a:path w="1105" h="875" extrusionOk="0">
                  <a:moveTo>
                    <a:pt x="551" y="1"/>
                  </a:moveTo>
                  <a:cubicBezTo>
                    <a:pt x="515" y="1"/>
                    <a:pt x="477" y="5"/>
                    <a:pt x="438" y="15"/>
                  </a:cubicBezTo>
                  <a:cubicBezTo>
                    <a:pt x="55" y="122"/>
                    <a:pt x="1" y="640"/>
                    <a:pt x="349" y="818"/>
                  </a:cubicBezTo>
                  <a:cubicBezTo>
                    <a:pt x="413" y="856"/>
                    <a:pt x="484" y="874"/>
                    <a:pt x="555" y="874"/>
                  </a:cubicBezTo>
                  <a:cubicBezTo>
                    <a:pt x="700" y="874"/>
                    <a:pt x="842" y="799"/>
                    <a:pt x="920" y="667"/>
                  </a:cubicBezTo>
                  <a:cubicBezTo>
                    <a:pt x="1105" y="370"/>
                    <a:pt x="878" y="1"/>
                    <a:pt x="551"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4" name="Google Shape;3664;p39"/>
            <p:cNvSpPr/>
            <p:nvPr/>
          </p:nvSpPr>
          <p:spPr>
            <a:xfrm rot="2831813">
              <a:off x="7753206" y="1273780"/>
              <a:ext cx="44093" cy="45374"/>
            </a:xfrm>
            <a:custGeom>
              <a:avLst/>
              <a:gdLst/>
              <a:ahLst/>
              <a:cxnLst/>
              <a:rect l="l" t="t" r="r" b="b"/>
              <a:pathLst>
                <a:path w="447" h="460" extrusionOk="0">
                  <a:moveTo>
                    <a:pt x="234" y="0"/>
                  </a:moveTo>
                  <a:cubicBezTo>
                    <a:pt x="195" y="0"/>
                    <a:pt x="155" y="9"/>
                    <a:pt x="116" y="22"/>
                  </a:cubicBezTo>
                  <a:cubicBezTo>
                    <a:pt x="89" y="40"/>
                    <a:pt x="72" y="57"/>
                    <a:pt x="54" y="75"/>
                  </a:cubicBezTo>
                  <a:cubicBezTo>
                    <a:pt x="36" y="102"/>
                    <a:pt x="27" y="120"/>
                    <a:pt x="18" y="147"/>
                  </a:cubicBezTo>
                  <a:lnTo>
                    <a:pt x="9" y="173"/>
                  </a:lnTo>
                  <a:lnTo>
                    <a:pt x="9" y="182"/>
                  </a:lnTo>
                  <a:cubicBezTo>
                    <a:pt x="9" y="200"/>
                    <a:pt x="9" y="218"/>
                    <a:pt x="0" y="245"/>
                  </a:cubicBezTo>
                  <a:cubicBezTo>
                    <a:pt x="0" y="263"/>
                    <a:pt x="9" y="281"/>
                    <a:pt x="9" y="307"/>
                  </a:cubicBezTo>
                  <a:cubicBezTo>
                    <a:pt x="27" y="370"/>
                    <a:pt x="89" y="432"/>
                    <a:pt x="161" y="450"/>
                  </a:cubicBezTo>
                  <a:cubicBezTo>
                    <a:pt x="179" y="450"/>
                    <a:pt x="197" y="459"/>
                    <a:pt x="214" y="459"/>
                  </a:cubicBezTo>
                  <a:cubicBezTo>
                    <a:pt x="232" y="459"/>
                    <a:pt x="259" y="450"/>
                    <a:pt x="277" y="450"/>
                  </a:cubicBezTo>
                  <a:cubicBezTo>
                    <a:pt x="295" y="441"/>
                    <a:pt x="313" y="432"/>
                    <a:pt x="330" y="423"/>
                  </a:cubicBezTo>
                  <a:cubicBezTo>
                    <a:pt x="366" y="406"/>
                    <a:pt x="393" y="379"/>
                    <a:pt x="411" y="343"/>
                  </a:cubicBezTo>
                  <a:cubicBezTo>
                    <a:pt x="420" y="325"/>
                    <a:pt x="429" y="307"/>
                    <a:pt x="438" y="289"/>
                  </a:cubicBezTo>
                  <a:cubicBezTo>
                    <a:pt x="446" y="254"/>
                    <a:pt x="446" y="209"/>
                    <a:pt x="438" y="173"/>
                  </a:cubicBezTo>
                  <a:lnTo>
                    <a:pt x="438" y="165"/>
                  </a:lnTo>
                  <a:cubicBezTo>
                    <a:pt x="429" y="147"/>
                    <a:pt x="429" y="129"/>
                    <a:pt x="411" y="111"/>
                  </a:cubicBezTo>
                  <a:lnTo>
                    <a:pt x="384" y="66"/>
                  </a:lnTo>
                  <a:cubicBezTo>
                    <a:pt x="366" y="49"/>
                    <a:pt x="357" y="40"/>
                    <a:pt x="339" y="31"/>
                  </a:cubicBezTo>
                  <a:cubicBezTo>
                    <a:pt x="322" y="22"/>
                    <a:pt x="304" y="13"/>
                    <a:pt x="277" y="4"/>
                  </a:cubicBezTo>
                  <a:cubicBezTo>
                    <a:pt x="263" y="1"/>
                    <a:pt x="248" y="0"/>
                    <a:pt x="234"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5" name="Google Shape;3665;p39"/>
            <p:cNvSpPr/>
            <p:nvPr/>
          </p:nvSpPr>
          <p:spPr>
            <a:xfrm rot="2831813">
              <a:off x="7871248" y="1364410"/>
              <a:ext cx="37089" cy="40640"/>
            </a:xfrm>
            <a:custGeom>
              <a:avLst/>
              <a:gdLst/>
              <a:ahLst/>
              <a:cxnLst/>
              <a:rect l="l" t="t" r="r" b="b"/>
              <a:pathLst>
                <a:path w="376" h="412" extrusionOk="0">
                  <a:moveTo>
                    <a:pt x="135" y="1"/>
                  </a:moveTo>
                  <a:lnTo>
                    <a:pt x="108" y="10"/>
                  </a:lnTo>
                  <a:lnTo>
                    <a:pt x="90" y="19"/>
                  </a:lnTo>
                  <a:cubicBezTo>
                    <a:pt x="72" y="28"/>
                    <a:pt x="63" y="36"/>
                    <a:pt x="54" y="54"/>
                  </a:cubicBezTo>
                  <a:cubicBezTo>
                    <a:pt x="45" y="54"/>
                    <a:pt x="45" y="63"/>
                    <a:pt x="36" y="72"/>
                  </a:cubicBezTo>
                  <a:lnTo>
                    <a:pt x="28" y="81"/>
                  </a:lnTo>
                  <a:cubicBezTo>
                    <a:pt x="19" y="99"/>
                    <a:pt x="10" y="117"/>
                    <a:pt x="1" y="135"/>
                  </a:cubicBezTo>
                  <a:lnTo>
                    <a:pt x="1" y="144"/>
                  </a:lnTo>
                  <a:cubicBezTo>
                    <a:pt x="1" y="152"/>
                    <a:pt x="1" y="152"/>
                    <a:pt x="1" y="152"/>
                  </a:cubicBezTo>
                  <a:lnTo>
                    <a:pt x="1" y="161"/>
                  </a:lnTo>
                  <a:lnTo>
                    <a:pt x="1" y="215"/>
                  </a:lnTo>
                  <a:cubicBezTo>
                    <a:pt x="1" y="215"/>
                    <a:pt x="1" y="224"/>
                    <a:pt x="1" y="224"/>
                  </a:cubicBezTo>
                  <a:cubicBezTo>
                    <a:pt x="1" y="224"/>
                    <a:pt x="1" y="233"/>
                    <a:pt x="1" y="233"/>
                  </a:cubicBezTo>
                  <a:lnTo>
                    <a:pt x="1" y="277"/>
                  </a:lnTo>
                  <a:lnTo>
                    <a:pt x="1" y="286"/>
                  </a:lnTo>
                  <a:lnTo>
                    <a:pt x="19" y="322"/>
                  </a:lnTo>
                  <a:lnTo>
                    <a:pt x="45" y="358"/>
                  </a:lnTo>
                  <a:cubicBezTo>
                    <a:pt x="54" y="367"/>
                    <a:pt x="63" y="376"/>
                    <a:pt x="81" y="385"/>
                  </a:cubicBezTo>
                  <a:cubicBezTo>
                    <a:pt x="108" y="402"/>
                    <a:pt x="135" y="411"/>
                    <a:pt x="170" y="411"/>
                  </a:cubicBezTo>
                  <a:lnTo>
                    <a:pt x="242" y="411"/>
                  </a:lnTo>
                  <a:cubicBezTo>
                    <a:pt x="260" y="402"/>
                    <a:pt x="277" y="393"/>
                    <a:pt x="295" y="385"/>
                  </a:cubicBezTo>
                  <a:cubicBezTo>
                    <a:pt x="304" y="376"/>
                    <a:pt x="313" y="376"/>
                    <a:pt x="322" y="367"/>
                  </a:cubicBezTo>
                  <a:cubicBezTo>
                    <a:pt x="331" y="349"/>
                    <a:pt x="349" y="340"/>
                    <a:pt x="349" y="331"/>
                  </a:cubicBezTo>
                  <a:cubicBezTo>
                    <a:pt x="349" y="331"/>
                    <a:pt x="349" y="322"/>
                    <a:pt x="349" y="322"/>
                  </a:cubicBezTo>
                  <a:cubicBezTo>
                    <a:pt x="358" y="304"/>
                    <a:pt x="367" y="286"/>
                    <a:pt x="376" y="269"/>
                  </a:cubicBezTo>
                  <a:cubicBezTo>
                    <a:pt x="376" y="251"/>
                    <a:pt x="376" y="233"/>
                    <a:pt x="376" y="215"/>
                  </a:cubicBezTo>
                  <a:lnTo>
                    <a:pt x="376" y="197"/>
                  </a:lnTo>
                  <a:cubicBezTo>
                    <a:pt x="376" y="161"/>
                    <a:pt x="367" y="126"/>
                    <a:pt x="349" y="99"/>
                  </a:cubicBezTo>
                  <a:cubicBezTo>
                    <a:pt x="349" y="81"/>
                    <a:pt x="349" y="72"/>
                    <a:pt x="340" y="54"/>
                  </a:cubicBezTo>
                  <a:lnTo>
                    <a:pt x="322" y="45"/>
                  </a:lnTo>
                  <a:cubicBezTo>
                    <a:pt x="322" y="36"/>
                    <a:pt x="313" y="28"/>
                    <a:pt x="304" y="28"/>
                  </a:cubicBezTo>
                  <a:cubicBezTo>
                    <a:pt x="304" y="28"/>
                    <a:pt x="295" y="19"/>
                    <a:pt x="295" y="19"/>
                  </a:cubicBezTo>
                  <a:cubicBezTo>
                    <a:pt x="277" y="19"/>
                    <a:pt x="260" y="10"/>
                    <a:pt x="25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6" name="Google Shape;3666;p39"/>
            <p:cNvSpPr/>
            <p:nvPr/>
          </p:nvSpPr>
          <p:spPr>
            <a:xfrm rot="2831813">
              <a:off x="8011800" y="1282385"/>
              <a:ext cx="31861" cy="33242"/>
            </a:xfrm>
            <a:custGeom>
              <a:avLst/>
              <a:gdLst/>
              <a:ahLst/>
              <a:cxnLst/>
              <a:rect l="l" t="t" r="r" b="b"/>
              <a:pathLst>
                <a:path w="323" h="337" extrusionOk="0">
                  <a:moveTo>
                    <a:pt x="153" y="0"/>
                  </a:moveTo>
                  <a:cubicBezTo>
                    <a:pt x="135" y="0"/>
                    <a:pt x="126" y="9"/>
                    <a:pt x="108" y="18"/>
                  </a:cubicBezTo>
                  <a:cubicBezTo>
                    <a:pt x="90" y="18"/>
                    <a:pt x="72" y="27"/>
                    <a:pt x="63" y="45"/>
                  </a:cubicBezTo>
                  <a:lnTo>
                    <a:pt x="54" y="54"/>
                  </a:lnTo>
                  <a:lnTo>
                    <a:pt x="28" y="89"/>
                  </a:lnTo>
                  <a:lnTo>
                    <a:pt x="28" y="98"/>
                  </a:lnTo>
                  <a:lnTo>
                    <a:pt x="10" y="134"/>
                  </a:lnTo>
                  <a:cubicBezTo>
                    <a:pt x="1" y="170"/>
                    <a:pt x="1" y="196"/>
                    <a:pt x="10" y="223"/>
                  </a:cubicBezTo>
                  <a:cubicBezTo>
                    <a:pt x="19" y="250"/>
                    <a:pt x="28" y="268"/>
                    <a:pt x="54" y="286"/>
                  </a:cubicBezTo>
                  <a:cubicBezTo>
                    <a:pt x="72" y="312"/>
                    <a:pt x="90" y="321"/>
                    <a:pt x="117" y="330"/>
                  </a:cubicBezTo>
                  <a:cubicBezTo>
                    <a:pt x="130" y="335"/>
                    <a:pt x="146" y="337"/>
                    <a:pt x="162" y="337"/>
                  </a:cubicBezTo>
                  <a:cubicBezTo>
                    <a:pt x="177" y="337"/>
                    <a:pt x="193" y="335"/>
                    <a:pt x="206" y="330"/>
                  </a:cubicBezTo>
                  <a:lnTo>
                    <a:pt x="242" y="312"/>
                  </a:lnTo>
                  <a:lnTo>
                    <a:pt x="278" y="286"/>
                  </a:lnTo>
                  <a:lnTo>
                    <a:pt x="304" y="259"/>
                  </a:lnTo>
                  <a:cubicBezTo>
                    <a:pt x="304" y="241"/>
                    <a:pt x="313" y="232"/>
                    <a:pt x="313" y="214"/>
                  </a:cubicBezTo>
                  <a:cubicBezTo>
                    <a:pt x="322" y="205"/>
                    <a:pt x="322" y="187"/>
                    <a:pt x="322" y="170"/>
                  </a:cubicBezTo>
                  <a:lnTo>
                    <a:pt x="322" y="161"/>
                  </a:lnTo>
                  <a:lnTo>
                    <a:pt x="322" y="116"/>
                  </a:lnTo>
                  <a:lnTo>
                    <a:pt x="304" y="80"/>
                  </a:lnTo>
                  <a:lnTo>
                    <a:pt x="278" y="45"/>
                  </a:lnTo>
                  <a:cubicBezTo>
                    <a:pt x="269" y="27"/>
                    <a:pt x="251" y="18"/>
                    <a:pt x="233" y="18"/>
                  </a:cubicBezTo>
                  <a:cubicBezTo>
                    <a:pt x="224" y="9"/>
                    <a:pt x="206" y="0"/>
                    <a:pt x="18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7" name="Google Shape;3667;p39"/>
            <p:cNvSpPr/>
            <p:nvPr/>
          </p:nvSpPr>
          <p:spPr>
            <a:xfrm rot="2831813">
              <a:off x="8064560" y="1118931"/>
              <a:ext cx="35314" cy="36201"/>
            </a:xfrm>
            <a:custGeom>
              <a:avLst/>
              <a:gdLst/>
              <a:ahLst/>
              <a:cxnLst/>
              <a:rect l="l" t="t" r="r" b="b"/>
              <a:pathLst>
                <a:path w="358" h="367" extrusionOk="0">
                  <a:moveTo>
                    <a:pt x="152" y="1"/>
                  </a:moveTo>
                  <a:lnTo>
                    <a:pt x="125" y="10"/>
                  </a:lnTo>
                  <a:lnTo>
                    <a:pt x="107" y="19"/>
                  </a:lnTo>
                  <a:lnTo>
                    <a:pt x="98" y="28"/>
                  </a:lnTo>
                  <a:lnTo>
                    <a:pt x="89" y="28"/>
                  </a:lnTo>
                  <a:cubicBezTo>
                    <a:pt x="71" y="37"/>
                    <a:pt x="63" y="46"/>
                    <a:pt x="54" y="54"/>
                  </a:cubicBezTo>
                  <a:lnTo>
                    <a:pt x="45" y="63"/>
                  </a:lnTo>
                  <a:cubicBezTo>
                    <a:pt x="36" y="72"/>
                    <a:pt x="27" y="81"/>
                    <a:pt x="18" y="99"/>
                  </a:cubicBezTo>
                  <a:lnTo>
                    <a:pt x="9" y="117"/>
                  </a:lnTo>
                  <a:lnTo>
                    <a:pt x="0" y="135"/>
                  </a:lnTo>
                  <a:lnTo>
                    <a:pt x="0" y="144"/>
                  </a:lnTo>
                  <a:lnTo>
                    <a:pt x="0" y="171"/>
                  </a:lnTo>
                  <a:lnTo>
                    <a:pt x="0" y="188"/>
                  </a:lnTo>
                  <a:lnTo>
                    <a:pt x="0" y="197"/>
                  </a:lnTo>
                  <a:lnTo>
                    <a:pt x="0" y="215"/>
                  </a:lnTo>
                  <a:cubicBezTo>
                    <a:pt x="0" y="215"/>
                    <a:pt x="0" y="224"/>
                    <a:pt x="0" y="224"/>
                  </a:cubicBezTo>
                  <a:cubicBezTo>
                    <a:pt x="0" y="224"/>
                    <a:pt x="0" y="233"/>
                    <a:pt x="0" y="242"/>
                  </a:cubicBezTo>
                  <a:cubicBezTo>
                    <a:pt x="0" y="260"/>
                    <a:pt x="9" y="269"/>
                    <a:pt x="9" y="278"/>
                  </a:cubicBezTo>
                  <a:lnTo>
                    <a:pt x="9" y="287"/>
                  </a:lnTo>
                  <a:cubicBezTo>
                    <a:pt x="18" y="304"/>
                    <a:pt x="27" y="313"/>
                    <a:pt x="45" y="322"/>
                  </a:cubicBezTo>
                  <a:lnTo>
                    <a:pt x="71" y="349"/>
                  </a:lnTo>
                  <a:cubicBezTo>
                    <a:pt x="89" y="358"/>
                    <a:pt x="98" y="358"/>
                    <a:pt x="116" y="367"/>
                  </a:cubicBezTo>
                  <a:lnTo>
                    <a:pt x="214" y="367"/>
                  </a:lnTo>
                  <a:lnTo>
                    <a:pt x="232" y="358"/>
                  </a:lnTo>
                  <a:lnTo>
                    <a:pt x="250" y="349"/>
                  </a:lnTo>
                  <a:cubicBezTo>
                    <a:pt x="259" y="349"/>
                    <a:pt x="268" y="340"/>
                    <a:pt x="277" y="331"/>
                  </a:cubicBezTo>
                  <a:cubicBezTo>
                    <a:pt x="286" y="331"/>
                    <a:pt x="295" y="322"/>
                    <a:pt x="295" y="313"/>
                  </a:cubicBezTo>
                  <a:lnTo>
                    <a:pt x="295" y="304"/>
                  </a:lnTo>
                  <a:lnTo>
                    <a:pt x="330" y="269"/>
                  </a:lnTo>
                  <a:lnTo>
                    <a:pt x="339" y="251"/>
                  </a:lnTo>
                  <a:cubicBezTo>
                    <a:pt x="348" y="233"/>
                    <a:pt x="357" y="224"/>
                    <a:pt x="357" y="206"/>
                  </a:cubicBezTo>
                  <a:lnTo>
                    <a:pt x="357" y="179"/>
                  </a:lnTo>
                  <a:lnTo>
                    <a:pt x="357" y="171"/>
                  </a:lnTo>
                  <a:lnTo>
                    <a:pt x="357" y="126"/>
                  </a:lnTo>
                  <a:cubicBezTo>
                    <a:pt x="357" y="108"/>
                    <a:pt x="348" y="99"/>
                    <a:pt x="339" y="81"/>
                  </a:cubicBezTo>
                  <a:lnTo>
                    <a:pt x="339" y="72"/>
                  </a:lnTo>
                  <a:cubicBezTo>
                    <a:pt x="339" y="72"/>
                    <a:pt x="330" y="63"/>
                    <a:pt x="321" y="63"/>
                  </a:cubicBezTo>
                  <a:cubicBezTo>
                    <a:pt x="321" y="54"/>
                    <a:pt x="312" y="46"/>
                    <a:pt x="304" y="37"/>
                  </a:cubicBezTo>
                  <a:cubicBezTo>
                    <a:pt x="304" y="37"/>
                    <a:pt x="304" y="37"/>
                    <a:pt x="295" y="28"/>
                  </a:cubicBezTo>
                  <a:cubicBezTo>
                    <a:pt x="286" y="19"/>
                    <a:pt x="268" y="10"/>
                    <a:pt x="24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8" name="Google Shape;3668;p39"/>
            <p:cNvSpPr/>
            <p:nvPr/>
          </p:nvSpPr>
          <p:spPr>
            <a:xfrm rot="2831813">
              <a:off x="8097426" y="954711"/>
              <a:ext cx="46756" cy="47150"/>
            </a:xfrm>
            <a:custGeom>
              <a:avLst/>
              <a:gdLst/>
              <a:ahLst/>
              <a:cxnLst/>
              <a:rect l="l" t="t" r="r" b="b"/>
              <a:pathLst>
                <a:path w="474" h="478" extrusionOk="0">
                  <a:moveTo>
                    <a:pt x="250" y="0"/>
                  </a:moveTo>
                  <a:cubicBezTo>
                    <a:pt x="232" y="0"/>
                    <a:pt x="206" y="9"/>
                    <a:pt x="188" y="9"/>
                  </a:cubicBezTo>
                  <a:cubicBezTo>
                    <a:pt x="116" y="27"/>
                    <a:pt x="63" y="80"/>
                    <a:pt x="18" y="134"/>
                  </a:cubicBezTo>
                  <a:cubicBezTo>
                    <a:pt x="9" y="152"/>
                    <a:pt x="0" y="170"/>
                    <a:pt x="0" y="196"/>
                  </a:cubicBezTo>
                  <a:cubicBezTo>
                    <a:pt x="0" y="205"/>
                    <a:pt x="0" y="214"/>
                    <a:pt x="0" y="223"/>
                  </a:cubicBezTo>
                  <a:cubicBezTo>
                    <a:pt x="0" y="232"/>
                    <a:pt x="0" y="241"/>
                    <a:pt x="0" y="250"/>
                  </a:cubicBezTo>
                  <a:lnTo>
                    <a:pt x="0" y="286"/>
                  </a:lnTo>
                  <a:cubicBezTo>
                    <a:pt x="0" y="295"/>
                    <a:pt x="0" y="303"/>
                    <a:pt x="9" y="312"/>
                  </a:cubicBezTo>
                  <a:lnTo>
                    <a:pt x="9" y="330"/>
                  </a:lnTo>
                  <a:lnTo>
                    <a:pt x="9" y="339"/>
                  </a:lnTo>
                  <a:cubicBezTo>
                    <a:pt x="18" y="348"/>
                    <a:pt x="18" y="348"/>
                    <a:pt x="27" y="357"/>
                  </a:cubicBezTo>
                  <a:cubicBezTo>
                    <a:pt x="27" y="366"/>
                    <a:pt x="27" y="375"/>
                    <a:pt x="36" y="384"/>
                  </a:cubicBezTo>
                  <a:cubicBezTo>
                    <a:pt x="73" y="443"/>
                    <a:pt x="141" y="478"/>
                    <a:pt x="213" y="478"/>
                  </a:cubicBezTo>
                  <a:cubicBezTo>
                    <a:pt x="228" y="478"/>
                    <a:pt x="244" y="476"/>
                    <a:pt x="259" y="473"/>
                  </a:cubicBezTo>
                  <a:cubicBezTo>
                    <a:pt x="295" y="455"/>
                    <a:pt x="339" y="437"/>
                    <a:pt x="366" y="402"/>
                  </a:cubicBezTo>
                  <a:cubicBezTo>
                    <a:pt x="384" y="393"/>
                    <a:pt x="393" y="384"/>
                    <a:pt x="411" y="366"/>
                  </a:cubicBezTo>
                  <a:cubicBezTo>
                    <a:pt x="438" y="330"/>
                    <a:pt x="455" y="295"/>
                    <a:pt x="464" y="259"/>
                  </a:cubicBezTo>
                  <a:cubicBezTo>
                    <a:pt x="473" y="241"/>
                    <a:pt x="473" y="223"/>
                    <a:pt x="473" y="205"/>
                  </a:cubicBezTo>
                  <a:cubicBezTo>
                    <a:pt x="473" y="196"/>
                    <a:pt x="473" y="179"/>
                    <a:pt x="473" y="170"/>
                  </a:cubicBezTo>
                  <a:cubicBezTo>
                    <a:pt x="473" y="161"/>
                    <a:pt x="464" y="161"/>
                    <a:pt x="464" y="152"/>
                  </a:cubicBezTo>
                  <a:cubicBezTo>
                    <a:pt x="455" y="107"/>
                    <a:pt x="429" y="71"/>
                    <a:pt x="393" y="45"/>
                  </a:cubicBezTo>
                  <a:cubicBezTo>
                    <a:pt x="375" y="27"/>
                    <a:pt x="348" y="9"/>
                    <a:pt x="322" y="9"/>
                  </a:cubicBezTo>
                  <a:cubicBezTo>
                    <a:pt x="304" y="0"/>
                    <a:pt x="286" y="0"/>
                    <a:pt x="26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9" name="Google Shape;3669;p39"/>
            <p:cNvSpPr/>
            <p:nvPr/>
          </p:nvSpPr>
          <p:spPr>
            <a:xfrm rot="2831813">
              <a:off x="7801634" y="1130365"/>
              <a:ext cx="32650" cy="38272"/>
            </a:xfrm>
            <a:custGeom>
              <a:avLst/>
              <a:gdLst/>
              <a:ahLst/>
              <a:cxnLst/>
              <a:rect l="l" t="t" r="r" b="b"/>
              <a:pathLst>
                <a:path w="331" h="388" extrusionOk="0">
                  <a:moveTo>
                    <a:pt x="180" y="1"/>
                  </a:moveTo>
                  <a:cubicBezTo>
                    <a:pt x="168" y="1"/>
                    <a:pt x="155" y="2"/>
                    <a:pt x="143" y="4"/>
                  </a:cubicBezTo>
                  <a:cubicBezTo>
                    <a:pt x="116" y="13"/>
                    <a:pt x="99" y="31"/>
                    <a:pt x="81" y="48"/>
                  </a:cubicBezTo>
                  <a:lnTo>
                    <a:pt x="54" y="75"/>
                  </a:lnTo>
                  <a:lnTo>
                    <a:pt x="45" y="84"/>
                  </a:lnTo>
                  <a:cubicBezTo>
                    <a:pt x="27" y="93"/>
                    <a:pt x="18" y="111"/>
                    <a:pt x="9" y="138"/>
                  </a:cubicBezTo>
                  <a:cubicBezTo>
                    <a:pt x="9" y="147"/>
                    <a:pt x="0" y="155"/>
                    <a:pt x="0" y="164"/>
                  </a:cubicBezTo>
                  <a:lnTo>
                    <a:pt x="0" y="209"/>
                  </a:lnTo>
                  <a:cubicBezTo>
                    <a:pt x="0" y="209"/>
                    <a:pt x="0" y="209"/>
                    <a:pt x="0" y="218"/>
                  </a:cubicBezTo>
                  <a:lnTo>
                    <a:pt x="0" y="263"/>
                  </a:lnTo>
                  <a:lnTo>
                    <a:pt x="0" y="272"/>
                  </a:lnTo>
                  <a:cubicBezTo>
                    <a:pt x="9" y="298"/>
                    <a:pt x="18" y="316"/>
                    <a:pt x="45" y="334"/>
                  </a:cubicBezTo>
                  <a:cubicBezTo>
                    <a:pt x="54" y="352"/>
                    <a:pt x="72" y="361"/>
                    <a:pt x="90" y="370"/>
                  </a:cubicBezTo>
                  <a:cubicBezTo>
                    <a:pt x="108" y="379"/>
                    <a:pt x="134" y="388"/>
                    <a:pt x="152" y="388"/>
                  </a:cubicBezTo>
                  <a:cubicBezTo>
                    <a:pt x="179" y="388"/>
                    <a:pt x="206" y="379"/>
                    <a:pt x="233" y="361"/>
                  </a:cubicBezTo>
                  <a:lnTo>
                    <a:pt x="241" y="352"/>
                  </a:lnTo>
                  <a:lnTo>
                    <a:pt x="250" y="352"/>
                  </a:lnTo>
                  <a:lnTo>
                    <a:pt x="268" y="343"/>
                  </a:lnTo>
                  <a:lnTo>
                    <a:pt x="286" y="334"/>
                  </a:lnTo>
                  <a:cubicBezTo>
                    <a:pt x="295" y="316"/>
                    <a:pt x="304" y="307"/>
                    <a:pt x="313" y="298"/>
                  </a:cubicBezTo>
                  <a:cubicBezTo>
                    <a:pt x="313" y="280"/>
                    <a:pt x="322" y="272"/>
                    <a:pt x="331" y="254"/>
                  </a:cubicBezTo>
                  <a:lnTo>
                    <a:pt x="331" y="245"/>
                  </a:lnTo>
                  <a:cubicBezTo>
                    <a:pt x="331" y="236"/>
                    <a:pt x="331" y="218"/>
                    <a:pt x="331" y="200"/>
                  </a:cubicBezTo>
                  <a:cubicBezTo>
                    <a:pt x="331" y="200"/>
                    <a:pt x="331" y="191"/>
                    <a:pt x="331" y="191"/>
                  </a:cubicBezTo>
                  <a:cubicBezTo>
                    <a:pt x="331" y="182"/>
                    <a:pt x="331" y="182"/>
                    <a:pt x="331" y="173"/>
                  </a:cubicBezTo>
                  <a:cubicBezTo>
                    <a:pt x="331" y="155"/>
                    <a:pt x="331" y="138"/>
                    <a:pt x="331" y="120"/>
                  </a:cubicBezTo>
                  <a:cubicBezTo>
                    <a:pt x="322" y="93"/>
                    <a:pt x="313" y="66"/>
                    <a:pt x="304" y="48"/>
                  </a:cubicBezTo>
                  <a:cubicBezTo>
                    <a:pt x="269" y="14"/>
                    <a:pt x="224" y="1"/>
                    <a:pt x="180"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0" name="Google Shape;3670;p39"/>
            <p:cNvSpPr/>
            <p:nvPr/>
          </p:nvSpPr>
          <p:spPr>
            <a:xfrm rot="2831813">
              <a:off x="7784085" y="946199"/>
              <a:ext cx="44191" cy="45670"/>
            </a:xfrm>
            <a:custGeom>
              <a:avLst/>
              <a:gdLst/>
              <a:ahLst/>
              <a:cxnLst/>
              <a:rect l="l" t="t" r="r" b="b"/>
              <a:pathLst>
                <a:path w="448" h="463" extrusionOk="0">
                  <a:moveTo>
                    <a:pt x="233" y="1"/>
                  </a:moveTo>
                  <a:cubicBezTo>
                    <a:pt x="215" y="1"/>
                    <a:pt x="197" y="1"/>
                    <a:pt x="179" y="10"/>
                  </a:cubicBezTo>
                  <a:cubicBezTo>
                    <a:pt x="170" y="10"/>
                    <a:pt x="162" y="10"/>
                    <a:pt x="153" y="19"/>
                  </a:cubicBezTo>
                  <a:cubicBezTo>
                    <a:pt x="144" y="19"/>
                    <a:pt x="135" y="28"/>
                    <a:pt x="126" y="28"/>
                  </a:cubicBezTo>
                  <a:cubicBezTo>
                    <a:pt x="108" y="37"/>
                    <a:pt x="99" y="54"/>
                    <a:pt x="90" y="63"/>
                  </a:cubicBezTo>
                  <a:cubicBezTo>
                    <a:pt x="72" y="72"/>
                    <a:pt x="54" y="90"/>
                    <a:pt x="46" y="108"/>
                  </a:cubicBezTo>
                  <a:lnTo>
                    <a:pt x="37" y="126"/>
                  </a:lnTo>
                  <a:cubicBezTo>
                    <a:pt x="28" y="144"/>
                    <a:pt x="19" y="161"/>
                    <a:pt x="19" y="188"/>
                  </a:cubicBezTo>
                  <a:cubicBezTo>
                    <a:pt x="1" y="242"/>
                    <a:pt x="10" y="295"/>
                    <a:pt x="37" y="349"/>
                  </a:cubicBezTo>
                  <a:cubicBezTo>
                    <a:pt x="37" y="349"/>
                    <a:pt x="37" y="349"/>
                    <a:pt x="37" y="358"/>
                  </a:cubicBezTo>
                  <a:lnTo>
                    <a:pt x="63" y="385"/>
                  </a:lnTo>
                  <a:cubicBezTo>
                    <a:pt x="63" y="394"/>
                    <a:pt x="72" y="402"/>
                    <a:pt x="81" y="402"/>
                  </a:cubicBezTo>
                  <a:lnTo>
                    <a:pt x="99" y="420"/>
                  </a:lnTo>
                  <a:lnTo>
                    <a:pt x="126" y="429"/>
                  </a:lnTo>
                  <a:cubicBezTo>
                    <a:pt x="144" y="438"/>
                    <a:pt x="162" y="447"/>
                    <a:pt x="179" y="456"/>
                  </a:cubicBezTo>
                  <a:cubicBezTo>
                    <a:pt x="197" y="460"/>
                    <a:pt x="215" y="463"/>
                    <a:pt x="232" y="463"/>
                  </a:cubicBezTo>
                  <a:cubicBezTo>
                    <a:pt x="249" y="463"/>
                    <a:pt x="264" y="460"/>
                    <a:pt x="278" y="456"/>
                  </a:cubicBezTo>
                  <a:cubicBezTo>
                    <a:pt x="313" y="447"/>
                    <a:pt x="340" y="429"/>
                    <a:pt x="367" y="402"/>
                  </a:cubicBezTo>
                  <a:cubicBezTo>
                    <a:pt x="394" y="376"/>
                    <a:pt x="420" y="331"/>
                    <a:pt x="429" y="295"/>
                  </a:cubicBezTo>
                  <a:cubicBezTo>
                    <a:pt x="429" y="286"/>
                    <a:pt x="438" y="277"/>
                    <a:pt x="438" y="269"/>
                  </a:cubicBezTo>
                  <a:cubicBezTo>
                    <a:pt x="438" y="251"/>
                    <a:pt x="447" y="233"/>
                    <a:pt x="447" y="215"/>
                  </a:cubicBezTo>
                  <a:cubicBezTo>
                    <a:pt x="447" y="215"/>
                    <a:pt x="447" y="206"/>
                    <a:pt x="447" y="206"/>
                  </a:cubicBezTo>
                  <a:cubicBezTo>
                    <a:pt x="447" y="188"/>
                    <a:pt x="447" y="179"/>
                    <a:pt x="447" y="161"/>
                  </a:cubicBezTo>
                  <a:cubicBezTo>
                    <a:pt x="438" y="144"/>
                    <a:pt x="438" y="126"/>
                    <a:pt x="429" y="108"/>
                  </a:cubicBezTo>
                  <a:cubicBezTo>
                    <a:pt x="420" y="90"/>
                    <a:pt x="411" y="72"/>
                    <a:pt x="394" y="63"/>
                  </a:cubicBezTo>
                  <a:cubicBezTo>
                    <a:pt x="385" y="45"/>
                    <a:pt x="367" y="37"/>
                    <a:pt x="349" y="28"/>
                  </a:cubicBezTo>
                  <a:cubicBezTo>
                    <a:pt x="331" y="19"/>
                    <a:pt x="322" y="10"/>
                    <a:pt x="304" y="10"/>
                  </a:cubicBezTo>
                  <a:lnTo>
                    <a:pt x="295" y="10"/>
                  </a:lnTo>
                  <a:cubicBezTo>
                    <a:pt x="278" y="1"/>
                    <a:pt x="251" y="1"/>
                    <a:pt x="233"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1" name="Google Shape;3671;p39"/>
            <p:cNvSpPr/>
            <p:nvPr/>
          </p:nvSpPr>
          <p:spPr>
            <a:xfrm rot="2831813">
              <a:off x="7681497" y="914899"/>
              <a:ext cx="35314" cy="33044"/>
            </a:xfrm>
            <a:custGeom>
              <a:avLst/>
              <a:gdLst/>
              <a:ahLst/>
              <a:cxnLst/>
              <a:rect l="l" t="t" r="r" b="b"/>
              <a:pathLst>
                <a:path w="358" h="335" extrusionOk="0">
                  <a:moveTo>
                    <a:pt x="177" y="0"/>
                  </a:moveTo>
                  <a:cubicBezTo>
                    <a:pt x="167" y="0"/>
                    <a:pt x="156" y="2"/>
                    <a:pt x="143" y="7"/>
                  </a:cubicBezTo>
                  <a:cubicBezTo>
                    <a:pt x="134" y="7"/>
                    <a:pt x="116" y="16"/>
                    <a:pt x="107" y="25"/>
                  </a:cubicBezTo>
                  <a:lnTo>
                    <a:pt x="89" y="25"/>
                  </a:lnTo>
                  <a:lnTo>
                    <a:pt x="71" y="33"/>
                  </a:lnTo>
                  <a:lnTo>
                    <a:pt x="54" y="51"/>
                  </a:lnTo>
                  <a:cubicBezTo>
                    <a:pt x="45" y="60"/>
                    <a:pt x="36" y="69"/>
                    <a:pt x="27" y="87"/>
                  </a:cubicBezTo>
                  <a:lnTo>
                    <a:pt x="18" y="96"/>
                  </a:lnTo>
                  <a:lnTo>
                    <a:pt x="9" y="141"/>
                  </a:lnTo>
                  <a:cubicBezTo>
                    <a:pt x="0" y="158"/>
                    <a:pt x="0" y="176"/>
                    <a:pt x="9" y="203"/>
                  </a:cubicBezTo>
                  <a:cubicBezTo>
                    <a:pt x="0" y="212"/>
                    <a:pt x="9" y="230"/>
                    <a:pt x="18" y="239"/>
                  </a:cubicBezTo>
                  <a:cubicBezTo>
                    <a:pt x="18" y="257"/>
                    <a:pt x="36" y="274"/>
                    <a:pt x="45" y="292"/>
                  </a:cubicBezTo>
                  <a:lnTo>
                    <a:pt x="80" y="310"/>
                  </a:lnTo>
                  <a:lnTo>
                    <a:pt x="116" y="328"/>
                  </a:lnTo>
                  <a:cubicBezTo>
                    <a:pt x="125" y="332"/>
                    <a:pt x="136" y="335"/>
                    <a:pt x="147" y="335"/>
                  </a:cubicBezTo>
                  <a:cubicBezTo>
                    <a:pt x="159" y="335"/>
                    <a:pt x="170" y="332"/>
                    <a:pt x="179" y="328"/>
                  </a:cubicBezTo>
                  <a:cubicBezTo>
                    <a:pt x="196" y="328"/>
                    <a:pt x="223" y="319"/>
                    <a:pt x="241" y="310"/>
                  </a:cubicBezTo>
                  <a:lnTo>
                    <a:pt x="250" y="310"/>
                  </a:lnTo>
                  <a:lnTo>
                    <a:pt x="259" y="301"/>
                  </a:lnTo>
                  <a:cubicBezTo>
                    <a:pt x="268" y="292"/>
                    <a:pt x="286" y="283"/>
                    <a:pt x="295" y="274"/>
                  </a:cubicBezTo>
                  <a:cubicBezTo>
                    <a:pt x="304" y="266"/>
                    <a:pt x="312" y="248"/>
                    <a:pt x="321" y="239"/>
                  </a:cubicBezTo>
                  <a:lnTo>
                    <a:pt x="330" y="221"/>
                  </a:lnTo>
                  <a:cubicBezTo>
                    <a:pt x="348" y="212"/>
                    <a:pt x="348" y="185"/>
                    <a:pt x="348" y="167"/>
                  </a:cubicBezTo>
                  <a:cubicBezTo>
                    <a:pt x="357" y="150"/>
                    <a:pt x="357" y="141"/>
                    <a:pt x="348" y="123"/>
                  </a:cubicBezTo>
                  <a:cubicBezTo>
                    <a:pt x="348" y="105"/>
                    <a:pt x="348" y="87"/>
                    <a:pt x="330" y="69"/>
                  </a:cubicBezTo>
                  <a:lnTo>
                    <a:pt x="304" y="51"/>
                  </a:lnTo>
                  <a:lnTo>
                    <a:pt x="268" y="25"/>
                  </a:lnTo>
                  <a:cubicBezTo>
                    <a:pt x="250" y="16"/>
                    <a:pt x="232" y="7"/>
                    <a:pt x="205" y="7"/>
                  </a:cubicBezTo>
                  <a:cubicBezTo>
                    <a:pt x="196" y="2"/>
                    <a:pt x="188" y="0"/>
                    <a:pt x="177"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2" name="Google Shape;3672;p39"/>
            <p:cNvSpPr/>
            <p:nvPr/>
          </p:nvSpPr>
          <p:spPr>
            <a:xfrm rot="2831813">
              <a:off x="7612814" y="804083"/>
              <a:ext cx="34524" cy="33340"/>
            </a:xfrm>
            <a:custGeom>
              <a:avLst/>
              <a:gdLst/>
              <a:ahLst/>
              <a:cxnLst/>
              <a:rect l="l" t="t" r="r" b="b"/>
              <a:pathLst>
                <a:path w="350" h="338" extrusionOk="0">
                  <a:moveTo>
                    <a:pt x="175" y="0"/>
                  </a:moveTo>
                  <a:cubicBezTo>
                    <a:pt x="162" y="0"/>
                    <a:pt x="148" y="2"/>
                    <a:pt x="135" y="7"/>
                  </a:cubicBezTo>
                  <a:lnTo>
                    <a:pt x="126" y="7"/>
                  </a:lnTo>
                  <a:lnTo>
                    <a:pt x="81" y="25"/>
                  </a:lnTo>
                  <a:lnTo>
                    <a:pt x="55" y="51"/>
                  </a:lnTo>
                  <a:cubicBezTo>
                    <a:pt x="37" y="69"/>
                    <a:pt x="28" y="78"/>
                    <a:pt x="19" y="105"/>
                  </a:cubicBezTo>
                  <a:cubicBezTo>
                    <a:pt x="10" y="123"/>
                    <a:pt x="1" y="141"/>
                    <a:pt x="10" y="159"/>
                  </a:cubicBezTo>
                  <a:lnTo>
                    <a:pt x="10" y="176"/>
                  </a:lnTo>
                  <a:cubicBezTo>
                    <a:pt x="10" y="194"/>
                    <a:pt x="10" y="203"/>
                    <a:pt x="10" y="221"/>
                  </a:cubicBezTo>
                  <a:cubicBezTo>
                    <a:pt x="19" y="239"/>
                    <a:pt x="28" y="257"/>
                    <a:pt x="37" y="275"/>
                  </a:cubicBezTo>
                  <a:cubicBezTo>
                    <a:pt x="46" y="283"/>
                    <a:pt x="55" y="292"/>
                    <a:pt x="72" y="301"/>
                  </a:cubicBezTo>
                  <a:cubicBezTo>
                    <a:pt x="81" y="310"/>
                    <a:pt x="90" y="319"/>
                    <a:pt x="99" y="319"/>
                  </a:cubicBezTo>
                  <a:cubicBezTo>
                    <a:pt x="117" y="328"/>
                    <a:pt x="126" y="337"/>
                    <a:pt x="144" y="337"/>
                  </a:cubicBezTo>
                  <a:lnTo>
                    <a:pt x="206" y="337"/>
                  </a:lnTo>
                  <a:cubicBezTo>
                    <a:pt x="215" y="328"/>
                    <a:pt x="233" y="319"/>
                    <a:pt x="242" y="319"/>
                  </a:cubicBezTo>
                  <a:lnTo>
                    <a:pt x="251" y="310"/>
                  </a:lnTo>
                  <a:cubicBezTo>
                    <a:pt x="269" y="301"/>
                    <a:pt x="287" y="292"/>
                    <a:pt x="295" y="283"/>
                  </a:cubicBezTo>
                  <a:cubicBezTo>
                    <a:pt x="313" y="266"/>
                    <a:pt x="322" y="248"/>
                    <a:pt x="331" y="230"/>
                  </a:cubicBezTo>
                  <a:cubicBezTo>
                    <a:pt x="340" y="212"/>
                    <a:pt x="349" y="185"/>
                    <a:pt x="349" y="167"/>
                  </a:cubicBezTo>
                  <a:lnTo>
                    <a:pt x="349" y="123"/>
                  </a:lnTo>
                  <a:cubicBezTo>
                    <a:pt x="340" y="105"/>
                    <a:pt x="322" y="96"/>
                    <a:pt x="313" y="78"/>
                  </a:cubicBezTo>
                  <a:cubicBezTo>
                    <a:pt x="304" y="69"/>
                    <a:pt x="295" y="60"/>
                    <a:pt x="287" y="51"/>
                  </a:cubicBezTo>
                  <a:cubicBezTo>
                    <a:pt x="269" y="25"/>
                    <a:pt x="242" y="16"/>
                    <a:pt x="215" y="7"/>
                  </a:cubicBezTo>
                  <a:cubicBezTo>
                    <a:pt x="202" y="2"/>
                    <a:pt x="188" y="0"/>
                    <a:pt x="175"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3" name="Google Shape;3673;p39"/>
            <p:cNvSpPr/>
            <p:nvPr/>
          </p:nvSpPr>
          <p:spPr>
            <a:xfrm rot="2831813">
              <a:off x="7726722" y="742018"/>
              <a:ext cx="33538" cy="32650"/>
            </a:xfrm>
            <a:custGeom>
              <a:avLst/>
              <a:gdLst/>
              <a:ahLst/>
              <a:cxnLst/>
              <a:rect l="l" t="t" r="r" b="b"/>
              <a:pathLst>
                <a:path w="340" h="331" extrusionOk="0">
                  <a:moveTo>
                    <a:pt x="179" y="1"/>
                  </a:moveTo>
                  <a:cubicBezTo>
                    <a:pt x="134" y="1"/>
                    <a:pt x="98" y="18"/>
                    <a:pt x="72" y="45"/>
                  </a:cubicBezTo>
                  <a:lnTo>
                    <a:pt x="63" y="54"/>
                  </a:lnTo>
                  <a:lnTo>
                    <a:pt x="36" y="90"/>
                  </a:lnTo>
                  <a:lnTo>
                    <a:pt x="27" y="99"/>
                  </a:lnTo>
                  <a:cubicBezTo>
                    <a:pt x="18" y="108"/>
                    <a:pt x="18" y="125"/>
                    <a:pt x="9" y="143"/>
                  </a:cubicBezTo>
                  <a:cubicBezTo>
                    <a:pt x="9" y="152"/>
                    <a:pt x="9" y="170"/>
                    <a:pt x="0" y="179"/>
                  </a:cubicBezTo>
                  <a:cubicBezTo>
                    <a:pt x="0" y="206"/>
                    <a:pt x="9" y="224"/>
                    <a:pt x="18" y="242"/>
                  </a:cubicBezTo>
                  <a:cubicBezTo>
                    <a:pt x="18" y="250"/>
                    <a:pt x="27" y="268"/>
                    <a:pt x="36" y="277"/>
                  </a:cubicBezTo>
                  <a:cubicBezTo>
                    <a:pt x="45" y="295"/>
                    <a:pt x="63" y="304"/>
                    <a:pt x="81" y="313"/>
                  </a:cubicBezTo>
                  <a:lnTo>
                    <a:pt x="116" y="331"/>
                  </a:lnTo>
                  <a:lnTo>
                    <a:pt x="161" y="331"/>
                  </a:lnTo>
                  <a:cubicBezTo>
                    <a:pt x="179" y="331"/>
                    <a:pt x="206" y="331"/>
                    <a:pt x="223" y="322"/>
                  </a:cubicBezTo>
                  <a:cubicBezTo>
                    <a:pt x="241" y="313"/>
                    <a:pt x="259" y="304"/>
                    <a:pt x="268" y="286"/>
                  </a:cubicBezTo>
                  <a:lnTo>
                    <a:pt x="286" y="268"/>
                  </a:lnTo>
                  <a:lnTo>
                    <a:pt x="295" y="268"/>
                  </a:lnTo>
                  <a:cubicBezTo>
                    <a:pt x="304" y="259"/>
                    <a:pt x="313" y="242"/>
                    <a:pt x="322" y="224"/>
                  </a:cubicBezTo>
                  <a:cubicBezTo>
                    <a:pt x="330" y="215"/>
                    <a:pt x="330" y="206"/>
                    <a:pt x="339" y="188"/>
                  </a:cubicBezTo>
                  <a:lnTo>
                    <a:pt x="339" y="179"/>
                  </a:lnTo>
                  <a:lnTo>
                    <a:pt x="339" y="134"/>
                  </a:lnTo>
                  <a:cubicBezTo>
                    <a:pt x="339" y="117"/>
                    <a:pt x="339" y="99"/>
                    <a:pt x="330" y="81"/>
                  </a:cubicBezTo>
                  <a:cubicBezTo>
                    <a:pt x="322" y="72"/>
                    <a:pt x="313" y="63"/>
                    <a:pt x="304" y="54"/>
                  </a:cubicBezTo>
                  <a:cubicBezTo>
                    <a:pt x="295" y="36"/>
                    <a:pt x="277" y="27"/>
                    <a:pt x="259" y="18"/>
                  </a:cubicBezTo>
                  <a:lnTo>
                    <a:pt x="223" y="1"/>
                  </a:ln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4" name="Google Shape;3674;p39"/>
            <p:cNvSpPr/>
            <p:nvPr/>
          </p:nvSpPr>
          <p:spPr>
            <a:xfrm rot="2831813">
              <a:off x="7601931" y="785767"/>
              <a:ext cx="69542" cy="60959"/>
            </a:xfrm>
            <a:custGeom>
              <a:avLst/>
              <a:gdLst/>
              <a:ahLst/>
              <a:cxnLst/>
              <a:rect l="l" t="t" r="r" b="b"/>
              <a:pathLst>
                <a:path w="705" h="618" extrusionOk="0">
                  <a:moveTo>
                    <a:pt x="131" y="553"/>
                  </a:moveTo>
                  <a:cubicBezTo>
                    <a:pt x="141" y="562"/>
                    <a:pt x="152" y="571"/>
                    <a:pt x="163" y="580"/>
                  </a:cubicBezTo>
                  <a:cubicBezTo>
                    <a:pt x="151" y="571"/>
                    <a:pt x="141" y="562"/>
                    <a:pt x="131" y="553"/>
                  </a:cubicBezTo>
                  <a:close/>
                  <a:moveTo>
                    <a:pt x="163" y="580"/>
                  </a:moveTo>
                  <a:cubicBezTo>
                    <a:pt x="166" y="581"/>
                    <a:pt x="169" y="583"/>
                    <a:pt x="172" y="585"/>
                  </a:cubicBezTo>
                  <a:lnTo>
                    <a:pt x="172" y="585"/>
                  </a:lnTo>
                  <a:cubicBezTo>
                    <a:pt x="169" y="583"/>
                    <a:pt x="166" y="581"/>
                    <a:pt x="163" y="580"/>
                  </a:cubicBezTo>
                  <a:close/>
                  <a:moveTo>
                    <a:pt x="356" y="0"/>
                  </a:moveTo>
                  <a:cubicBezTo>
                    <a:pt x="325" y="0"/>
                    <a:pt x="293" y="6"/>
                    <a:pt x="261" y="17"/>
                  </a:cubicBezTo>
                  <a:cubicBezTo>
                    <a:pt x="181" y="44"/>
                    <a:pt x="118" y="98"/>
                    <a:pt x="74" y="169"/>
                  </a:cubicBezTo>
                  <a:cubicBezTo>
                    <a:pt x="0" y="291"/>
                    <a:pt x="24" y="451"/>
                    <a:pt x="131" y="553"/>
                  </a:cubicBezTo>
                  <a:lnTo>
                    <a:pt x="131" y="553"/>
                  </a:lnTo>
                  <a:cubicBezTo>
                    <a:pt x="86" y="509"/>
                    <a:pt x="56" y="451"/>
                    <a:pt x="56" y="392"/>
                  </a:cubicBezTo>
                  <a:cubicBezTo>
                    <a:pt x="47" y="321"/>
                    <a:pt x="65" y="240"/>
                    <a:pt x="109" y="178"/>
                  </a:cubicBezTo>
                  <a:cubicBezTo>
                    <a:pt x="164" y="81"/>
                    <a:pt x="245" y="41"/>
                    <a:pt x="328" y="41"/>
                  </a:cubicBezTo>
                  <a:cubicBezTo>
                    <a:pt x="516" y="41"/>
                    <a:pt x="705" y="252"/>
                    <a:pt x="556" y="464"/>
                  </a:cubicBezTo>
                  <a:cubicBezTo>
                    <a:pt x="511" y="526"/>
                    <a:pt x="457" y="580"/>
                    <a:pt x="386" y="606"/>
                  </a:cubicBezTo>
                  <a:cubicBezTo>
                    <a:pt x="362" y="612"/>
                    <a:pt x="337" y="615"/>
                    <a:pt x="310" y="615"/>
                  </a:cubicBezTo>
                  <a:cubicBezTo>
                    <a:pt x="262" y="615"/>
                    <a:pt x="213" y="605"/>
                    <a:pt x="172" y="585"/>
                  </a:cubicBezTo>
                  <a:lnTo>
                    <a:pt x="172" y="585"/>
                  </a:lnTo>
                  <a:cubicBezTo>
                    <a:pt x="216" y="607"/>
                    <a:pt x="262" y="617"/>
                    <a:pt x="307" y="617"/>
                  </a:cubicBezTo>
                  <a:cubicBezTo>
                    <a:pt x="410" y="617"/>
                    <a:pt x="510" y="563"/>
                    <a:pt x="565" y="472"/>
                  </a:cubicBezTo>
                  <a:cubicBezTo>
                    <a:pt x="609" y="410"/>
                    <a:pt x="636" y="330"/>
                    <a:pt x="627" y="249"/>
                  </a:cubicBezTo>
                  <a:cubicBezTo>
                    <a:pt x="613" y="104"/>
                    <a:pt x="492" y="0"/>
                    <a:pt x="35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75" name="Google Shape;3675;p39"/>
            <p:cNvSpPr/>
            <p:nvPr/>
          </p:nvSpPr>
          <p:spPr>
            <a:xfrm rot="2831813">
              <a:off x="7701857" y="707710"/>
              <a:ext cx="86311" cy="78419"/>
            </a:xfrm>
            <a:custGeom>
              <a:avLst/>
              <a:gdLst/>
              <a:ahLst/>
              <a:cxnLst/>
              <a:rect l="l" t="t" r="r" b="b"/>
              <a:pathLst>
                <a:path w="875" h="795" extrusionOk="0">
                  <a:moveTo>
                    <a:pt x="96" y="644"/>
                  </a:moveTo>
                  <a:lnTo>
                    <a:pt x="96" y="644"/>
                  </a:lnTo>
                  <a:cubicBezTo>
                    <a:pt x="120" y="683"/>
                    <a:pt x="152" y="716"/>
                    <a:pt x="191" y="742"/>
                  </a:cubicBezTo>
                  <a:cubicBezTo>
                    <a:pt x="153" y="714"/>
                    <a:pt x="121" y="681"/>
                    <a:pt x="96" y="644"/>
                  </a:cubicBezTo>
                  <a:close/>
                  <a:moveTo>
                    <a:pt x="191" y="742"/>
                  </a:moveTo>
                  <a:lnTo>
                    <a:pt x="191" y="742"/>
                  </a:lnTo>
                  <a:cubicBezTo>
                    <a:pt x="230" y="766"/>
                    <a:pt x="272" y="781"/>
                    <a:pt x="314" y="788"/>
                  </a:cubicBezTo>
                  <a:lnTo>
                    <a:pt x="314" y="788"/>
                  </a:lnTo>
                  <a:cubicBezTo>
                    <a:pt x="272" y="780"/>
                    <a:pt x="230" y="765"/>
                    <a:pt x="191" y="742"/>
                  </a:cubicBezTo>
                  <a:close/>
                  <a:moveTo>
                    <a:pt x="437" y="1"/>
                  </a:moveTo>
                  <a:cubicBezTo>
                    <a:pt x="400" y="1"/>
                    <a:pt x="362" y="6"/>
                    <a:pt x="324" y="19"/>
                  </a:cubicBezTo>
                  <a:cubicBezTo>
                    <a:pt x="226" y="55"/>
                    <a:pt x="137" y="117"/>
                    <a:pt x="83" y="207"/>
                  </a:cubicBezTo>
                  <a:cubicBezTo>
                    <a:pt x="0" y="345"/>
                    <a:pt x="9" y="516"/>
                    <a:pt x="96" y="644"/>
                  </a:cubicBezTo>
                  <a:lnTo>
                    <a:pt x="96" y="644"/>
                  </a:lnTo>
                  <a:cubicBezTo>
                    <a:pt x="69" y="601"/>
                    <a:pt x="52" y="552"/>
                    <a:pt x="48" y="501"/>
                  </a:cubicBezTo>
                  <a:cubicBezTo>
                    <a:pt x="30" y="403"/>
                    <a:pt x="57" y="305"/>
                    <a:pt x="110" y="224"/>
                  </a:cubicBezTo>
                  <a:cubicBezTo>
                    <a:pt x="185" y="107"/>
                    <a:pt x="290" y="58"/>
                    <a:pt x="395" y="58"/>
                  </a:cubicBezTo>
                  <a:cubicBezTo>
                    <a:pt x="638" y="58"/>
                    <a:pt x="874" y="324"/>
                    <a:pt x="699" y="599"/>
                  </a:cubicBezTo>
                  <a:cubicBezTo>
                    <a:pt x="646" y="680"/>
                    <a:pt x="574" y="742"/>
                    <a:pt x="476" y="778"/>
                  </a:cubicBezTo>
                  <a:cubicBezTo>
                    <a:pt x="441" y="787"/>
                    <a:pt x="406" y="792"/>
                    <a:pt x="371" y="792"/>
                  </a:cubicBezTo>
                  <a:cubicBezTo>
                    <a:pt x="352" y="792"/>
                    <a:pt x="333" y="791"/>
                    <a:pt x="314" y="788"/>
                  </a:cubicBezTo>
                  <a:lnTo>
                    <a:pt x="314" y="788"/>
                  </a:lnTo>
                  <a:cubicBezTo>
                    <a:pt x="338" y="792"/>
                    <a:pt x="362" y="795"/>
                    <a:pt x="387" y="795"/>
                  </a:cubicBezTo>
                  <a:cubicBezTo>
                    <a:pt x="519" y="795"/>
                    <a:pt x="646" y="727"/>
                    <a:pt x="717" y="608"/>
                  </a:cubicBezTo>
                  <a:cubicBezTo>
                    <a:pt x="780" y="528"/>
                    <a:pt x="806" y="421"/>
                    <a:pt x="789" y="314"/>
                  </a:cubicBezTo>
                  <a:cubicBezTo>
                    <a:pt x="766" y="130"/>
                    <a:pt x="611" y="1"/>
                    <a:pt x="437" y="1"/>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76" name="Google Shape;3676;p39"/>
            <p:cNvSpPr/>
            <p:nvPr/>
          </p:nvSpPr>
          <p:spPr>
            <a:xfrm rot="2831813">
              <a:off x="8068718" y="908114"/>
              <a:ext cx="127839" cy="111167"/>
            </a:xfrm>
            <a:custGeom>
              <a:avLst/>
              <a:gdLst/>
              <a:ahLst/>
              <a:cxnLst/>
              <a:rect l="l" t="t" r="r" b="b"/>
              <a:pathLst>
                <a:path w="1296" h="1127" extrusionOk="0">
                  <a:moveTo>
                    <a:pt x="631" y="1"/>
                  </a:moveTo>
                  <a:cubicBezTo>
                    <a:pt x="582" y="1"/>
                    <a:pt x="532" y="8"/>
                    <a:pt x="483" y="22"/>
                  </a:cubicBezTo>
                  <a:cubicBezTo>
                    <a:pt x="188" y="94"/>
                    <a:pt x="1" y="397"/>
                    <a:pt x="72" y="700"/>
                  </a:cubicBezTo>
                  <a:cubicBezTo>
                    <a:pt x="99" y="843"/>
                    <a:pt x="188" y="968"/>
                    <a:pt x="313" y="1040"/>
                  </a:cubicBezTo>
                  <a:cubicBezTo>
                    <a:pt x="188" y="959"/>
                    <a:pt x="108" y="834"/>
                    <a:pt x="81" y="700"/>
                  </a:cubicBezTo>
                  <a:cubicBezTo>
                    <a:pt x="54" y="558"/>
                    <a:pt x="90" y="415"/>
                    <a:pt x="170" y="290"/>
                  </a:cubicBezTo>
                  <a:cubicBezTo>
                    <a:pt x="284" y="126"/>
                    <a:pt x="437" y="58"/>
                    <a:pt x="588" y="58"/>
                  </a:cubicBezTo>
                  <a:cubicBezTo>
                    <a:pt x="948" y="58"/>
                    <a:pt x="1296" y="446"/>
                    <a:pt x="1063" y="861"/>
                  </a:cubicBezTo>
                  <a:cubicBezTo>
                    <a:pt x="983" y="977"/>
                    <a:pt x="867" y="1066"/>
                    <a:pt x="724" y="1102"/>
                  </a:cubicBezTo>
                  <a:cubicBezTo>
                    <a:pt x="677" y="1114"/>
                    <a:pt x="631" y="1120"/>
                    <a:pt x="585" y="1120"/>
                  </a:cubicBezTo>
                  <a:cubicBezTo>
                    <a:pt x="490" y="1120"/>
                    <a:pt x="398" y="1094"/>
                    <a:pt x="313" y="1040"/>
                  </a:cubicBezTo>
                  <a:lnTo>
                    <a:pt x="313" y="1040"/>
                  </a:lnTo>
                  <a:cubicBezTo>
                    <a:pt x="402" y="1097"/>
                    <a:pt x="499" y="1127"/>
                    <a:pt x="599" y="1127"/>
                  </a:cubicBezTo>
                  <a:cubicBezTo>
                    <a:pt x="641" y="1127"/>
                    <a:pt x="682" y="1121"/>
                    <a:pt x="724" y="1111"/>
                  </a:cubicBezTo>
                  <a:cubicBezTo>
                    <a:pt x="867" y="1075"/>
                    <a:pt x="992" y="995"/>
                    <a:pt x="1081" y="870"/>
                  </a:cubicBezTo>
                  <a:cubicBezTo>
                    <a:pt x="1161" y="745"/>
                    <a:pt x="1188" y="593"/>
                    <a:pt x="1161" y="451"/>
                  </a:cubicBezTo>
                  <a:cubicBezTo>
                    <a:pt x="1134" y="299"/>
                    <a:pt x="1045" y="165"/>
                    <a:pt x="920" y="85"/>
                  </a:cubicBezTo>
                  <a:cubicBezTo>
                    <a:pt x="830" y="30"/>
                    <a:pt x="732" y="1"/>
                    <a:pt x="631" y="1"/>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77" name="Google Shape;3677;p39"/>
            <p:cNvSpPr/>
            <p:nvPr/>
          </p:nvSpPr>
          <p:spPr>
            <a:xfrm rot="2831813">
              <a:off x="8037212" y="1083891"/>
              <a:ext cx="105842" cy="93905"/>
            </a:xfrm>
            <a:custGeom>
              <a:avLst/>
              <a:gdLst/>
              <a:ahLst/>
              <a:cxnLst/>
              <a:rect l="l" t="t" r="r" b="b"/>
              <a:pathLst>
                <a:path w="1073" h="952" extrusionOk="0">
                  <a:moveTo>
                    <a:pt x="28" y="592"/>
                  </a:moveTo>
                  <a:cubicBezTo>
                    <a:pt x="46" y="716"/>
                    <a:pt x="108" y="823"/>
                    <a:pt x="215" y="886"/>
                  </a:cubicBezTo>
                  <a:cubicBezTo>
                    <a:pt x="117" y="823"/>
                    <a:pt x="46" y="716"/>
                    <a:pt x="28" y="592"/>
                  </a:cubicBezTo>
                  <a:close/>
                  <a:moveTo>
                    <a:pt x="503" y="0"/>
                  </a:moveTo>
                  <a:cubicBezTo>
                    <a:pt x="461" y="0"/>
                    <a:pt x="418" y="6"/>
                    <a:pt x="376" y="20"/>
                  </a:cubicBezTo>
                  <a:cubicBezTo>
                    <a:pt x="251" y="56"/>
                    <a:pt x="153" y="136"/>
                    <a:pt x="90" y="243"/>
                  </a:cubicBezTo>
                  <a:cubicBezTo>
                    <a:pt x="28" y="350"/>
                    <a:pt x="1" y="475"/>
                    <a:pt x="28" y="591"/>
                  </a:cubicBezTo>
                  <a:cubicBezTo>
                    <a:pt x="19" y="475"/>
                    <a:pt x="46" y="359"/>
                    <a:pt x="108" y="261"/>
                  </a:cubicBezTo>
                  <a:cubicBezTo>
                    <a:pt x="198" y="97"/>
                    <a:pt x="334" y="30"/>
                    <a:pt x="468" y="30"/>
                  </a:cubicBezTo>
                  <a:cubicBezTo>
                    <a:pt x="773" y="30"/>
                    <a:pt x="1072" y="373"/>
                    <a:pt x="831" y="707"/>
                  </a:cubicBezTo>
                  <a:cubicBezTo>
                    <a:pt x="769" y="814"/>
                    <a:pt x="670" y="895"/>
                    <a:pt x="563" y="930"/>
                  </a:cubicBezTo>
                  <a:cubicBezTo>
                    <a:pt x="523" y="943"/>
                    <a:pt x="483" y="949"/>
                    <a:pt x="442" y="949"/>
                  </a:cubicBezTo>
                  <a:cubicBezTo>
                    <a:pt x="364" y="949"/>
                    <a:pt x="286" y="927"/>
                    <a:pt x="215" y="886"/>
                  </a:cubicBezTo>
                  <a:lnTo>
                    <a:pt x="215" y="886"/>
                  </a:lnTo>
                  <a:cubicBezTo>
                    <a:pt x="284" y="930"/>
                    <a:pt x="366" y="951"/>
                    <a:pt x="448" y="951"/>
                  </a:cubicBezTo>
                  <a:cubicBezTo>
                    <a:pt x="484" y="951"/>
                    <a:pt x="520" y="947"/>
                    <a:pt x="554" y="939"/>
                  </a:cubicBezTo>
                  <a:cubicBezTo>
                    <a:pt x="679" y="904"/>
                    <a:pt x="777" y="832"/>
                    <a:pt x="849" y="725"/>
                  </a:cubicBezTo>
                  <a:cubicBezTo>
                    <a:pt x="920" y="627"/>
                    <a:pt x="947" y="502"/>
                    <a:pt x="929" y="377"/>
                  </a:cubicBezTo>
                  <a:cubicBezTo>
                    <a:pt x="900" y="155"/>
                    <a:pt x="710" y="0"/>
                    <a:pt x="503"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78" name="Google Shape;3678;p39"/>
            <p:cNvSpPr/>
            <p:nvPr/>
          </p:nvSpPr>
          <p:spPr>
            <a:xfrm rot="2831813">
              <a:off x="7759414" y="909423"/>
              <a:ext cx="105744" cy="103079"/>
            </a:xfrm>
            <a:custGeom>
              <a:avLst/>
              <a:gdLst/>
              <a:ahLst/>
              <a:cxnLst/>
              <a:rect l="l" t="t" r="r" b="b"/>
              <a:pathLst>
                <a:path w="1072" h="1045" extrusionOk="0">
                  <a:moveTo>
                    <a:pt x="251" y="973"/>
                  </a:moveTo>
                  <a:lnTo>
                    <a:pt x="251" y="973"/>
                  </a:lnTo>
                  <a:cubicBezTo>
                    <a:pt x="297" y="1002"/>
                    <a:pt x="346" y="1021"/>
                    <a:pt x="397" y="1032"/>
                  </a:cubicBezTo>
                  <a:lnTo>
                    <a:pt x="397" y="1032"/>
                  </a:lnTo>
                  <a:cubicBezTo>
                    <a:pt x="346" y="1021"/>
                    <a:pt x="296" y="1001"/>
                    <a:pt x="251" y="973"/>
                  </a:cubicBezTo>
                  <a:close/>
                  <a:moveTo>
                    <a:pt x="581" y="1"/>
                  </a:moveTo>
                  <a:cubicBezTo>
                    <a:pt x="531" y="1"/>
                    <a:pt x="480" y="9"/>
                    <a:pt x="429" y="27"/>
                  </a:cubicBezTo>
                  <a:cubicBezTo>
                    <a:pt x="161" y="107"/>
                    <a:pt x="1" y="375"/>
                    <a:pt x="45" y="652"/>
                  </a:cubicBezTo>
                  <a:cubicBezTo>
                    <a:pt x="63" y="786"/>
                    <a:pt x="143" y="902"/>
                    <a:pt x="251" y="973"/>
                  </a:cubicBezTo>
                  <a:cubicBezTo>
                    <a:pt x="143" y="902"/>
                    <a:pt x="72" y="786"/>
                    <a:pt x="54" y="661"/>
                  </a:cubicBezTo>
                  <a:cubicBezTo>
                    <a:pt x="36" y="527"/>
                    <a:pt x="63" y="393"/>
                    <a:pt x="135" y="286"/>
                  </a:cubicBezTo>
                  <a:cubicBezTo>
                    <a:pt x="206" y="179"/>
                    <a:pt x="313" y="98"/>
                    <a:pt x="438" y="63"/>
                  </a:cubicBezTo>
                  <a:cubicBezTo>
                    <a:pt x="478" y="51"/>
                    <a:pt x="519" y="46"/>
                    <a:pt x="559" y="46"/>
                  </a:cubicBezTo>
                  <a:cubicBezTo>
                    <a:pt x="768" y="46"/>
                    <a:pt x="963" y="195"/>
                    <a:pt x="1000" y="420"/>
                  </a:cubicBezTo>
                  <a:cubicBezTo>
                    <a:pt x="1036" y="678"/>
                    <a:pt x="884" y="937"/>
                    <a:pt x="634" y="1018"/>
                  </a:cubicBezTo>
                  <a:cubicBezTo>
                    <a:pt x="585" y="1034"/>
                    <a:pt x="536" y="1042"/>
                    <a:pt x="488" y="1042"/>
                  </a:cubicBezTo>
                  <a:cubicBezTo>
                    <a:pt x="457" y="1042"/>
                    <a:pt x="427" y="1039"/>
                    <a:pt x="397" y="1032"/>
                  </a:cubicBezTo>
                  <a:lnTo>
                    <a:pt x="397" y="1032"/>
                  </a:lnTo>
                  <a:cubicBezTo>
                    <a:pt x="433" y="1040"/>
                    <a:pt x="469" y="1044"/>
                    <a:pt x="505" y="1044"/>
                  </a:cubicBezTo>
                  <a:cubicBezTo>
                    <a:pt x="549" y="1044"/>
                    <a:pt x="593" y="1038"/>
                    <a:pt x="634" y="1026"/>
                  </a:cubicBezTo>
                  <a:cubicBezTo>
                    <a:pt x="902" y="946"/>
                    <a:pt x="1072" y="687"/>
                    <a:pt x="1045" y="411"/>
                  </a:cubicBezTo>
                  <a:cubicBezTo>
                    <a:pt x="1008" y="170"/>
                    <a:pt x="805" y="1"/>
                    <a:pt x="581" y="1"/>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79" name="Google Shape;3679;p39"/>
            <p:cNvSpPr/>
            <p:nvPr/>
          </p:nvSpPr>
          <p:spPr>
            <a:xfrm rot="2831813">
              <a:off x="7776705" y="1104337"/>
              <a:ext cx="93413" cy="84534"/>
            </a:xfrm>
            <a:custGeom>
              <a:avLst/>
              <a:gdLst/>
              <a:ahLst/>
              <a:cxnLst/>
              <a:rect l="l" t="t" r="r" b="b"/>
              <a:pathLst>
                <a:path w="947" h="857" extrusionOk="0">
                  <a:moveTo>
                    <a:pt x="56" y="623"/>
                  </a:moveTo>
                  <a:cubicBezTo>
                    <a:pt x="83" y="696"/>
                    <a:pt x="131" y="759"/>
                    <a:pt x="203" y="799"/>
                  </a:cubicBezTo>
                  <a:cubicBezTo>
                    <a:pt x="136" y="754"/>
                    <a:pt x="87" y="693"/>
                    <a:pt x="56" y="623"/>
                  </a:cubicBezTo>
                  <a:close/>
                  <a:moveTo>
                    <a:pt x="203" y="799"/>
                  </a:moveTo>
                  <a:lnTo>
                    <a:pt x="203" y="799"/>
                  </a:lnTo>
                  <a:cubicBezTo>
                    <a:pt x="256" y="836"/>
                    <a:pt x="316" y="854"/>
                    <a:pt x="378" y="855"/>
                  </a:cubicBezTo>
                  <a:lnTo>
                    <a:pt x="378" y="855"/>
                  </a:lnTo>
                  <a:cubicBezTo>
                    <a:pt x="318" y="850"/>
                    <a:pt x="258" y="831"/>
                    <a:pt x="203" y="799"/>
                  </a:cubicBezTo>
                  <a:close/>
                  <a:moveTo>
                    <a:pt x="473" y="0"/>
                  </a:moveTo>
                  <a:cubicBezTo>
                    <a:pt x="431" y="0"/>
                    <a:pt x="388" y="7"/>
                    <a:pt x="346" y="22"/>
                  </a:cubicBezTo>
                  <a:cubicBezTo>
                    <a:pt x="239" y="58"/>
                    <a:pt x="141" y="129"/>
                    <a:pt x="87" y="227"/>
                  </a:cubicBezTo>
                  <a:cubicBezTo>
                    <a:pt x="7" y="348"/>
                    <a:pt x="0" y="498"/>
                    <a:pt x="56" y="623"/>
                  </a:cubicBezTo>
                  <a:lnTo>
                    <a:pt x="56" y="623"/>
                  </a:lnTo>
                  <a:cubicBezTo>
                    <a:pt x="46" y="597"/>
                    <a:pt x="38" y="568"/>
                    <a:pt x="34" y="540"/>
                  </a:cubicBezTo>
                  <a:cubicBezTo>
                    <a:pt x="25" y="433"/>
                    <a:pt x="43" y="326"/>
                    <a:pt x="105" y="236"/>
                  </a:cubicBezTo>
                  <a:cubicBezTo>
                    <a:pt x="186" y="104"/>
                    <a:pt x="303" y="49"/>
                    <a:pt x="418" y="49"/>
                  </a:cubicBezTo>
                  <a:cubicBezTo>
                    <a:pt x="685" y="49"/>
                    <a:pt x="947" y="342"/>
                    <a:pt x="748" y="647"/>
                  </a:cubicBezTo>
                  <a:cubicBezTo>
                    <a:pt x="694" y="736"/>
                    <a:pt x="605" y="807"/>
                    <a:pt x="507" y="834"/>
                  </a:cubicBezTo>
                  <a:cubicBezTo>
                    <a:pt x="465" y="848"/>
                    <a:pt x="424" y="855"/>
                    <a:pt x="384" y="855"/>
                  </a:cubicBezTo>
                  <a:cubicBezTo>
                    <a:pt x="382" y="855"/>
                    <a:pt x="380" y="855"/>
                    <a:pt x="378" y="855"/>
                  </a:cubicBezTo>
                  <a:lnTo>
                    <a:pt x="378" y="855"/>
                  </a:lnTo>
                  <a:cubicBezTo>
                    <a:pt x="390" y="856"/>
                    <a:pt x="402" y="857"/>
                    <a:pt x="415" y="857"/>
                  </a:cubicBezTo>
                  <a:cubicBezTo>
                    <a:pt x="555" y="857"/>
                    <a:pt x="692" y="785"/>
                    <a:pt x="774" y="656"/>
                  </a:cubicBezTo>
                  <a:cubicBezTo>
                    <a:pt x="837" y="567"/>
                    <a:pt x="864" y="450"/>
                    <a:pt x="846" y="343"/>
                  </a:cubicBezTo>
                  <a:cubicBezTo>
                    <a:pt x="824" y="139"/>
                    <a:pt x="659" y="0"/>
                    <a:pt x="473"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0" name="Google Shape;3680;p39"/>
            <p:cNvSpPr/>
            <p:nvPr/>
          </p:nvSpPr>
          <p:spPr>
            <a:xfrm rot="2831813">
              <a:off x="7665515" y="892241"/>
              <a:ext cx="76447" cy="67075"/>
            </a:xfrm>
            <a:custGeom>
              <a:avLst/>
              <a:gdLst/>
              <a:ahLst/>
              <a:cxnLst/>
              <a:rect l="l" t="t" r="r" b="b"/>
              <a:pathLst>
                <a:path w="775" h="680" extrusionOk="0">
                  <a:moveTo>
                    <a:pt x="400" y="0"/>
                  </a:moveTo>
                  <a:cubicBezTo>
                    <a:pt x="365" y="0"/>
                    <a:pt x="330" y="7"/>
                    <a:pt x="295" y="21"/>
                  </a:cubicBezTo>
                  <a:cubicBezTo>
                    <a:pt x="206" y="47"/>
                    <a:pt x="135" y="101"/>
                    <a:pt x="90" y="181"/>
                  </a:cubicBezTo>
                  <a:cubicBezTo>
                    <a:pt x="1" y="333"/>
                    <a:pt x="36" y="529"/>
                    <a:pt x="188" y="636"/>
                  </a:cubicBezTo>
                  <a:cubicBezTo>
                    <a:pt x="117" y="583"/>
                    <a:pt x="72" y="511"/>
                    <a:pt x="54" y="431"/>
                  </a:cubicBezTo>
                  <a:cubicBezTo>
                    <a:pt x="45" y="342"/>
                    <a:pt x="72" y="262"/>
                    <a:pt x="117" y="199"/>
                  </a:cubicBezTo>
                  <a:cubicBezTo>
                    <a:pt x="179" y="90"/>
                    <a:pt x="272" y="45"/>
                    <a:pt x="364" y="45"/>
                  </a:cubicBezTo>
                  <a:cubicBezTo>
                    <a:pt x="572" y="45"/>
                    <a:pt x="775" y="276"/>
                    <a:pt x="608" y="511"/>
                  </a:cubicBezTo>
                  <a:cubicBezTo>
                    <a:pt x="572" y="583"/>
                    <a:pt x="500" y="636"/>
                    <a:pt x="429" y="663"/>
                  </a:cubicBezTo>
                  <a:cubicBezTo>
                    <a:pt x="402" y="672"/>
                    <a:pt x="375" y="676"/>
                    <a:pt x="347" y="676"/>
                  </a:cubicBezTo>
                  <a:cubicBezTo>
                    <a:pt x="291" y="676"/>
                    <a:pt x="236" y="660"/>
                    <a:pt x="188" y="636"/>
                  </a:cubicBezTo>
                  <a:lnTo>
                    <a:pt x="188" y="636"/>
                  </a:lnTo>
                  <a:cubicBezTo>
                    <a:pt x="238" y="666"/>
                    <a:pt x="293" y="680"/>
                    <a:pt x="347" y="680"/>
                  </a:cubicBezTo>
                  <a:cubicBezTo>
                    <a:pt x="459" y="680"/>
                    <a:pt x="569" y="622"/>
                    <a:pt x="634" y="520"/>
                  </a:cubicBezTo>
                  <a:cubicBezTo>
                    <a:pt x="688" y="449"/>
                    <a:pt x="706" y="360"/>
                    <a:pt x="697" y="270"/>
                  </a:cubicBezTo>
                  <a:cubicBezTo>
                    <a:pt x="675" y="112"/>
                    <a:pt x="543" y="0"/>
                    <a:pt x="400"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1" name="Google Shape;3681;p39"/>
            <p:cNvSpPr/>
            <p:nvPr/>
          </p:nvSpPr>
          <p:spPr>
            <a:xfrm rot="2831813">
              <a:off x="7986323" y="1256394"/>
              <a:ext cx="84338" cy="74670"/>
            </a:xfrm>
            <a:custGeom>
              <a:avLst/>
              <a:gdLst/>
              <a:ahLst/>
              <a:cxnLst/>
              <a:rect l="l" t="t" r="r" b="b"/>
              <a:pathLst>
                <a:path w="855" h="757" extrusionOk="0">
                  <a:moveTo>
                    <a:pt x="108" y="626"/>
                  </a:moveTo>
                  <a:cubicBezTo>
                    <a:pt x="131" y="658"/>
                    <a:pt x="160" y="685"/>
                    <a:pt x="194" y="707"/>
                  </a:cubicBezTo>
                  <a:cubicBezTo>
                    <a:pt x="160" y="684"/>
                    <a:pt x="131" y="657"/>
                    <a:pt x="108" y="626"/>
                  </a:cubicBezTo>
                  <a:close/>
                  <a:moveTo>
                    <a:pt x="423" y="1"/>
                  </a:moveTo>
                  <a:cubicBezTo>
                    <a:pt x="386" y="1"/>
                    <a:pt x="348" y="7"/>
                    <a:pt x="310" y="20"/>
                  </a:cubicBezTo>
                  <a:cubicBezTo>
                    <a:pt x="221" y="56"/>
                    <a:pt x="140" y="118"/>
                    <a:pt x="87" y="198"/>
                  </a:cubicBezTo>
                  <a:cubicBezTo>
                    <a:pt x="1" y="334"/>
                    <a:pt x="12" y="504"/>
                    <a:pt x="108" y="626"/>
                  </a:cubicBezTo>
                  <a:lnTo>
                    <a:pt x="108" y="626"/>
                  </a:lnTo>
                  <a:cubicBezTo>
                    <a:pt x="75" y="583"/>
                    <a:pt x="52" y="532"/>
                    <a:pt x="42" y="475"/>
                  </a:cubicBezTo>
                  <a:cubicBezTo>
                    <a:pt x="33" y="386"/>
                    <a:pt x="60" y="288"/>
                    <a:pt x="105" y="216"/>
                  </a:cubicBezTo>
                  <a:cubicBezTo>
                    <a:pt x="146" y="119"/>
                    <a:pt x="227" y="79"/>
                    <a:pt x="316" y="79"/>
                  </a:cubicBezTo>
                  <a:cubicBezTo>
                    <a:pt x="553" y="79"/>
                    <a:pt x="855" y="357"/>
                    <a:pt x="667" y="564"/>
                  </a:cubicBezTo>
                  <a:cubicBezTo>
                    <a:pt x="622" y="645"/>
                    <a:pt x="542" y="707"/>
                    <a:pt x="462" y="734"/>
                  </a:cubicBezTo>
                  <a:cubicBezTo>
                    <a:pt x="428" y="744"/>
                    <a:pt x="393" y="749"/>
                    <a:pt x="359" y="749"/>
                  </a:cubicBezTo>
                  <a:cubicBezTo>
                    <a:pt x="301" y="749"/>
                    <a:pt x="244" y="735"/>
                    <a:pt x="194" y="707"/>
                  </a:cubicBezTo>
                  <a:lnTo>
                    <a:pt x="194" y="707"/>
                  </a:lnTo>
                  <a:cubicBezTo>
                    <a:pt x="251" y="740"/>
                    <a:pt x="314" y="756"/>
                    <a:pt x="377" y="756"/>
                  </a:cubicBezTo>
                  <a:cubicBezTo>
                    <a:pt x="501" y="756"/>
                    <a:pt x="623" y="695"/>
                    <a:pt x="694" y="582"/>
                  </a:cubicBezTo>
                  <a:cubicBezTo>
                    <a:pt x="747" y="502"/>
                    <a:pt x="774" y="404"/>
                    <a:pt x="756" y="306"/>
                  </a:cubicBezTo>
                  <a:cubicBezTo>
                    <a:pt x="742" y="123"/>
                    <a:pt x="590" y="1"/>
                    <a:pt x="423" y="1"/>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2" name="Google Shape;3682;p39"/>
            <p:cNvSpPr/>
            <p:nvPr/>
          </p:nvSpPr>
          <p:spPr>
            <a:xfrm rot="2831813">
              <a:off x="7843732" y="1319042"/>
              <a:ext cx="105744" cy="102092"/>
            </a:xfrm>
            <a:custGeom>
              <a:avLst/>
              <a:gdLst/>
              <a:ahLst/>
              <a:cxnLst/>
              <a:rect l="l" t="t" r="r" b="b"/>
              <a:pathLst>
                <a:path w="1072" h="1035" extrusionOk="0">
                  <a:moveTo>
                    <a:pt x="579" y="0"/>
                  </a:moveTo>
                  <a:cubicBezTo>
                    <a:pt x="530" y="0"/>
                    <a:pt x="479" y="9"/>
                    <a:pt x="429" y="26"/>
                  </a:cubicBezTo>
                  <a:cubicBezTo>
                    <a:pt x="161" y="107"/>
                    <a:pt x="0" y="375"/>
                    <a:pt x="45" y="651"/>
                  </a:cubicBezTo>
                  <a:cubicBezTo>
                    <a:pt x="72" y="776"/>
                    <a:pt x="143" y="892"/>
                    <a:pt x="259" y="964"/>
                  </a:cubicBezTo>
                  <a:cubicBezTo>
                    <a:pt x="143" y="892"/>
                    <a:pt x="72" y="776"/>
                    <a:pt x="54" y="651"/>
                  </a:cubicBezTo>
                  <a:cubicBezTo>
                    <a:pt x="27" y="383"/>
                    <a:pt x="188" y="142"/>
                    <a:pt x="438" y="71"/>
                  </a:cubicBezTo>
                  <a:cubicBezTo>
                    <a:pt x="480" y="57"/>
                    <a:pt x="523" y="51"/>
                    <a:pt x="565" y="51"/>
                  </a:cubicBezTo>
                  <a:cubicBezTo>
                    <a:pt x="770" y="51"/>
                    <a:pt x="954" y="203"/>
                    <a:pt x="991" y="410"/>
                  </a:cubicBezTo>
                  <a:cubicBezTo>
                    <a:pt x="1027" y="669"/>
                    <a:pt x="875" y="928"/>
                    <a:pt x="625" y="1008"/>
                  </a:cubicBezTo>
                  <a:cubicBezTo>
                    <a:pt x="578" y="1021"/>
                    <a:pt x="531" y="1029"/>
                    <a:pt x="484" y="1029"/>
                  </a:cubicBezTo>
                  <a:cubicBezTo>
                    <a:pt x="404" y="1029"/>
                    <a:pt x="326" y="1008"/>
                    <a:pt x="259" y="964"/>
                  </a:cubicBezTo>
                  <a:lnTo>
                    <a:pt x="259" y="964"/>
                  </a:lnTo>
                  <a:cubicBezTo>
                    <a:pt x="331" y="1011"/>
                    <a:pt x="414" y="1035"/>
                    <a:pt x="498" y="1035"/>
                  </a:cubicBezTo>
                  <a:cubicBezTo>
                    <a:pt x="541" y="1035"/>
                    <a:pt x="583" y="1029"/>
                    <a:pt x="625" y="1017"/>
                  </a:cubicBezTo>
                  <a:cubicBezTo>
                    <a:pt x="893" y="937"/>
                    <a:pt x="1071" y="678"/>
                    <a:pt x="1027" y="410"/>
                  </a:cubicBezTo>
                  <a:cubicBezTo>
                    <a:pt x="997" y="169"/>
                    <a:pt x="801" y="0"/>
                    <a:pt x="579"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3" name="Google Shape;3683;p39"/>
            <p:cNvSpPr/>
            <p:nvPr/>
          </p:nvSpPr>
          <p:spPr>
            <a:xfrm rot="2831813">
              <a:off x="7730405" y="1246191"/>
              <a:ext cx="95584" cy="85422"/>
            </a:xfrm>
            <a:custGeom>
              <a:avLst/>
              <a:gdLst/>
              <a:ahLst/>
              <a:cxnLst/>
              <a:rect l="l" t="t" r="r" b="b"/>
              <a:pathLst>
                <a:path w="969" h="866" extrusionOk="0">
                  <a:moveTo>
                    <a:pt x="64" y="650"/>
                  </a:moveTo>
                  <a:cubicBezTo>
                    <a:pt x="92" y="713"/>
                    <a:pt x="140" y="766"/>
                    <a:pt x="199" y="807"/>
                  </a:cubicBezTo>
                  <a:cubicBezTo>
                    <a:pt x="139" y="765"/>
                    <a:pt x="94" y="711"/>
                    <a:pt x="64" y="650"/>
                  </a:cubicBezTo>
                  <a:close/>
                  <a:moveTo>
                    <a:pt x="199" y="807"/>
                  </a:moveTo>
                  <a:cubicBezTo>
                    <a:pt x="257" y="844"/>
                    <a:pt x="318" y="863"/>
                    <a:pt x="380" y="864"/>
                  </a:cubicBezTo>
                  <a:lnTo>
                    <a:pt x="380" y="864"/>
                  </a:lnTo>
                  <a:cubicBezTo>
                    <a:pt x="318" y="859"/>
                    <a:pt x="257" y="840"/>
                    <a:pt x="199" y="807"/>
                  </a:cubicBezTo>
                  <a:close/>
                  <a:moveTo>
                    <a:pt x="478" y="0"/>
                  </a:moveTo>
                  <a:cubicBezTo>
                    <a:pt x="436" y="0"/>
                    <a:pt x="393" y="7"/>
                    <a:pt x="351" y="22"/>
                  </a:cubicBezTo>
                  <a:cubicBezTo>
                    <a:pt x="235" y="58"/>
                    <a:pt x="146" y="129"/>
                    <a:pt x="92" y="227"/>
                  </a:cubicBezTo>
                  <a:cubicBezTo>
                    <a:pt x="7" y="361"/>
                    <a:pt x="0" y="520"/>
                    <a:pt x="64" y="650"/>
                  </a:cubicBezTo>
                  <a:lnTo>
                    <a:pt x="64" y="650"/>
                  </a:lnTo>
                  <a:cubicBezTo>
                    <a:pt x="50" y="618"/>
                    <a:pt x="41" y="585"/>
                    <a:pt x="38" y="549"/>
                  </a:cubicBezTo>
                  <a:cubicBezTo>
                    <a:pt x="21" y="442"/>
                    <a:pt x="47" y="326"/>
                    <a:pt x="110" y="245"/>
                  </a:cubicBezTo>
                  <a:cubicBezTo>
                    <a:pt x="189" y="100"/>
                    <a:pt x="310" y="41"/>
                    <a:pt x="430" y="41"/>
                  </a:cubicBezTo>
                  <a:cubicBezTo>
                    <a:pt x="701" y="41"/>
                    <a:pt x="969" y="344"/>
                    <a:pt x="752" y="647"/>
                  </a:cubicBezTo>
                  <a:cubicBezTo>
                    <a:pt x="699" y="745"/>
                    <a:pt x="619" y="816"/>
                    <a:pt x="511" y="843"/>
                  </a:cubicBezTo>
                  <a:cubicBezTo>
                    <a:pt x="470" y="857"/>
                    <a:pt x="429" y="864"/>
                    <a:pt x="388" y="864"/>
                  </a:cubicBezTo>
                  <a:cubicBezTo>
                    <a:pt x="385" y="864"/>
                    <a:pt x="383" y="864"/>
                    <a:pt x="380" y="864"/>
                  </a:cubicBezTo>
                  <a:lnTo>
                    <a:pt x="380" y="864"/>
                  </a:lnTo>
                  <a:cubicBezTo>
                    <a:pt x="393" y="865"/>
                    <a:pt x="406" y="866"/>
                    <a:pt x="419" y="866"/>
                  </a:cubicBezTo>
                  <a:cubicBezTo>
                    <a:pt x="564" y="866"/>
                    <a:pt x="703" y="794"/>
                    <a:pt x="779" y="665"/>
                  </a:cubicBezTo>
                  <a:cubicBezTo>
                    <a:pt x="851" y="566"/>
                    <a:pt x="877" y="459"/>
                    <a:pt x="860" y="343"/>
                  </a:cubicBezTo>
                  <a:cubicBezTo>
                    <a:pt x="838" y="139"/>
                    <a:pt x="667" y="0"/>
                    <a:pt x="478"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4" name="Google Shape;3684;p39"/>
            <p:cNvSpPr/>
            <p:nvPr/>
          </p:nvSpPr>
          <p:spPr>
            <a:xfrm rot="-7840364">
              <a:off x="7681244" y="1786168"/>
              <a:ext cx="293855" cy="334409"/>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3685" name="Google Shape;3685;p39"/>
            <p:cNvSpPr/>
            <p:nvPr/>
          </p:nvSpPr>
          <p:spPr>
            <a:xfrm rot="-7840364">
              <a:off x="7772131" y="1739991"/>
              <a:ext cx="184902" cy="374957"/>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86" name="Google Shape;3686;p39"/>
            <p:cNvSpPr/>
            <p:nvPr/>
          </p:nvSpPr>
          <p:spPr>
            <a:xfrm rot="-7840364">
              <a:off x="7737949" y="1810185"/>
              <a:ext cx="234410" cy="305751"/>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87" name="Google Shape;3687;p39"/>
            <p:cNvSpPr/>
            <p:nvPr/>
          </p:nvSpPr>
          <p:spPr>
            <a:xfrm rot="-7840364">
              <a:off x="7700144" y="1790121"/>
              <a:ext cx="261382" cy="337603"/>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88" name="Google Shape;3688;p39"/>
            <p:cNvSpPr/>
            <p:nvPr/>
          </p:nvSpPr>
          <p:spPr>
            <a:xfrm rot="-7840364">
              <a:off x="8058097" y="1866628"/>
              <a:ext cx="142580" cy="245772"/>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89" name="Google Shape;3689;p39"/>
            <p:cNvSpPr/>
            <p:nvPr/>
          </p:nvSpPr>
          <p:spPr>
            <a:xfrm rot="-7840364">
              <a:off x="8136829" y="1942676"/>
              <a:ext cx="256325" cy="77281"/>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0" name="Google Shape;3690;p39"/>
            <p:cNvSpPr/>
            <p:nvPr/>
          </p:nvSpPr>
          <p:spPr>
            <a:xfrm rot="-7840364">
              <a:off x="8077838" y="1999511"/>
              <a:ext cx="204421" cy="203982"/>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1" name="Google Shape;3691;p39"/>
            <p:cNvSpPr/>
            <p:nvPr/>
          </p:nvSpPr>
          <p:spPr>
            <a:xfrm rot="-7840364">
              <a:off x="8063412" y="1740573"/>
              <a:ext cx="143290" cy="245062"/>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2" name="Google Shape;3692;p39"/>
            <p:cNvSpPr/>
            <p:nvPr/>
          </p:nvSpPr>
          <p:spPr>
            <a:xfrm rot="-7840364">
              <a:off x="8142008" y="1816104"/>
              <a:ext cx="256325" cy="77281"/>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3" name="Google Shape;3693;p39"/>
            <p:cNvSpPr/>
            <p:nvPr/>
          </p:nvSpPr>
          <p:spPr>
            <a:xfrm rot="-7840364">
              <a:off x="8060868" y="1616761"/>
              <a:ext cx="152606" cy="240714"/>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4" name="Google Shape;3694;p39"/>
            <p:cNvSpPr/>
            <p:nvPr/>
          </p:nvSpPr>
          <p:spPr>
            <a:xfrm rot="-7840364">
              <a:off x="8145543" y="1664523"/>
              <a:ext cx="252687" cy="74175"/>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5" name="Google Shape;3695;p39"/>
            <p:cNvSpPr/>
            <p:nvPr/>
          </p:nvSpPr>
          <p:spPr>
            <a:xfrm rot="-7840364">
              <a:off x="8041393" y="1494815"/>
              <a:ext cx="169464" cy="232906"/>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6" name="Google Shape;3696;p39"/>
            <p:cNvSpPr/>
            <p:nvPr/>
          </p:nvSpPr>
          <p:spPr>
            <a:xfrm rot="-7840364">
              <a:off x="8137553" y="1515646"/>
              <a:ext cx="247630" cy="76393"/>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7" name="Google Shape;3697;p39"/>
            <p:cNvSpPr/>
            <p:nvPr/>
          </p:nvSpPr>
          <p:spPr>
            <a:xfrm rot="-7840364">
              <a:off x="8082520" y="1980728"/>
              <a:ext cx="167955" cy="206466"/>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98" name="Google Shape;3698;p39"/>
            <p:cNvSpPr/>
            <p:nvPr/>
          </p:nvSpPr>
          <p:spPr>
            <a:xfrm rot="-7840364">
              <a:off x="8077000" y="1851074"/>
              <a:ext cx="83223" cy="248256"/>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99" name="Google Shape;3699;p39"/>
            <p:cNvSpPr/>
            <p:nvPr/>
          </p:nvSpPr>
          <p:spPr>
            <a:xfrm rot="-7840364">
              <a:off x="8137750" y="1938364"/>
              <a:ext cx="249493" cy="81185"/>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0" name="Google Shape;3700;p39"/>
            <p:cNvSpPr/>
            <p:nvPr/>
          </p:nvSpPr>
          <p:spPr>
            <a:xfrm rot="-7840364">
              <a:off x="8080041" y="1727471"/>
              <a:ext cx="86418" cy="247458"/>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1" name="Google Shape;3701;p39"/>
            <p:cNvSpPr/>
            <p:nvPr/>
          </p:nvSpPr>
          <p:spPr>
            <a:xfrm rot="-7840364">
              <a:off x="8143025" y="1811582"/>
              <a:ext cx="250291" cy="81806"/>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2" name="Google Shape;3702;p39"/>
            <p:cNvSpPr/>
            <p:nvPr/>
          </p:nvSpPr>
          <p:spPr>
            <a:xfrm rot="-7840364">
              <a:off x="8074400" y="1601870"/>
              <a:ext cx="99016" cy="242755"/>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3" name="Google Shape;3703;p39"/>
            <p:cNvSpPr/>
            <p:nvPr/>
          </p:nvSpPr>
          <p:spPr>
            <a:xfrm rot="-7840364">
              <a:off x="8145792" y="1662029"/>
              <a:ext cx="250291" cy="77635"/>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4" name="Google Shape;3704;p39"/>
            <p:cNvSpPr/>
            <p:nvPr/>
          </p:nvSpPr>
          <p:spPr>
            <a:xfrm rot="-7840364">
              <a:off x="8054417" y="1479324"/>
              <a:ext cx="115697" cy="235302"/>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5" name="Google Shape;3705;p39"/>
            <p:cNvSpPr/>
            <p:nvPr/>
          </p:nvSpPr>
          <p:spPr>
            <a:xfrm rot="-7840364">
              <a:off x="8135431" y="1513629"/>
              <a:ext cx="249493" cy="78611"/>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6" name="Google Shape;3706;p39"/>
            <p:cNvSpPr/>
            <p:nvPr/>
          </p:nvSpPr>
          <p:spPr>
            <a:xfrm rot="-7840364">
              <a:off x="7893380" y="1523690"/>
              <a:ext cx="530039" cy="421006"/>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7" name="Google Shape;3707;p39"/>
            <p:cNvSpPr/>
            <p:nvPr/>
          </p:nvSpPr>
          <p:spPr>
            <a:xfrm rot="-7840364">
              <a:off x="8038416" y="1681708"/>
              <a:ext cx="107800" cy="165563"/>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08" name="Google Shape;3708;p39"/>
            <p:cNvSpPr/>
            <p:nvPr/>
          </p:nvSpPr>
          <p:spPr>
            <a:xfrm rot="-7840364">
              <a:off x="7997088" y="1778331"/>
              <a:ext cx="338217" cy="387290"/>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09" name="Google Shape;3709;p39"/>
            <p:cNvSpPr/>
            <p:nvPr/>
          </p:nvSpPr>
          <p:spPr>
            <a:xfrm rot="-7840364">
              <a:off x="8047823" y="1675580"/>
              <a:ext cx="30965" cy="32563"/>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10" name="Google Shape;3710;p39"/>
            <p:cNvSpPr/>
            <p:nvPr/>
          </p:nvSpPr>
          <p:spPr>
            <a:xfrm rot="-3422581">
              <a:off x="7878580" y="2679874"/>
              <a:ext cx="273102" cy="249484"/>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11" name="Google Shape;3711;p39"/>
            <p:cNvSpPr/>
            <p:nvPr/>
          </p:nvSpPr>
          <p:spPr>
            <a:xfrm rot="-3422581">
              <a:off x="7881164" y="2639862"/>
              <a:ext cx="346975" cy="278903"/>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712" name="Google Shape;3712;p39"/>
            <p:cNvSpPr/>
            <p:nvPr/>
          </p:nvSpPr>
          <p:spPr>
            <a:xfrm rot="-3422581">
              <a:off x="7872585" y="2728269"/>
              <a:ext cx="177230" cy="197022"/>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13" name="Google Shape;3713;p39"/>
            <p:cNvSpPr/>
            <p:nvPr/>
          </p:nvSpPr>
          <p:spPr>
            <a:xfrm rot="-3422581">
              <a:off x="7880982" y="2677462"/>
              <a:ext cx="270238" cy="252152"/>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121900" tIns="121900" rIns="121900" bIns="121900" anchor="ctr" anchorCtr="0">
              <a:noAutofit/>
            </a:bodyPr>
            <a:lstStyle/>
            <a:p>
              <a:endParaRPr sz="2400"/>
            </a:p>
          </p:txBody>
        </p:sp>
      </p:grpSp>
      <p:grpSp>
        <p:nvGrpSpPr>
          <p:cNvPr id="3719" name="Google Shape;3719;p39"/>
          <p:cNvGrpSpPr/>
          <p:nvPr/>
        </p:nvGrpSpPr>
        <p:grpSpPr>
          <a:xfrm>
            <a:off x="10599601" y="4569334"/>
            <a:ext cx="450859" cy="512300"/>
            <a:chOff x="1463726" y="289374"/>
            <a:chExt cx="338144" cy="384225"/>
          </a:xfrm>
        </p:grpSpPr>
        <p:sp>
          <p:nvSpPr>
            <p:cNvPr id="3720" name="Google Shape;3720;p39"/>
            <p:cNvSpPr/>
            <p:nvPr/>
          </p:nvSpPr>
          <p:spPr>
            <a:xfrm rot="4905228" flipH="1">
              <a:off x="1515392" y="395830"/>
              <a:ext cx="273098" cy="249482"/>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21" name="Google Shape;3721;p39"/>
            <p:cNvSpPr/>
            <p:nvPr/>
          </p:nvSpPr>
          <p:spPr>
            <a:xfrm rot="4905228" flipH="1">
              <a:off x="1453132" y="341615"/>
              <a:ext cx="346970" cy="27890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722" name="Google Shape;3722;p39"/>
            <p:cNvSpPr/>
            <p:nvPr/>
          </p:nvSpPr>
          <p:spPr>
            <a:xfrm rot="4905228" flipH="1">
              <a:off x="1603054" y="464739"/>
              <a:ext cx="177228" cy="197021"/>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23" name="Google Shape;3723;p39"/>
            <p:cNvSpPr/>
            <p:nvPr/>
          </p:nvSpPr>
          <p:spPr>
            <a:xfrm rot="4905228" flipH="1">
              <a:off x="1516393" y="393111"/>
              <a:ext cx="270235" cy="252151"/>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121900" tIns="121900" rIns="121900" bIns="121900" anchor="ctr" anchorCtr="0">
              <a:noAutofit/>
            </a:bodyPr>
            <a:lstStyle/>
            <a:p>
              <a:endParaRPr sz="2400"/>
            </a:p>
          </p:txBody>
        </p:sp>
      </p:grpSp>
      <p:sp>
        <p:nvSpPr>
          <p:cNvPr id="3727" name="Google Shape;3727;p39"/>
          <p:cNvSpPr/>
          <p:nvPr/>
        </p:nvSpPr>
        <p:spPr>
          <a:xfrm rot="5400000">
            <a:off x="11641100" y="955100"/>
            <a:ext cx="380400" cy="5264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28" name="Google Shape;3728;p39">
            <a:hlinkClick r:id="rId4" action="ppaction://hlinksldjump"/>
          </p:cNvPr>
          <p:cNvSpPr txBox="1"/>
          <p:nvPr/>
        </p:nvSpPr>
        <p:spPr>
          <a:xfrm>
            <a:off x="11594767" y="835567"/>
            <a:ext cx="526400" cy="738800"/>
          </a:xfrm>
          <a:prstGeom prst="rect">
            <a:avLst/>
          </a:prstGeom>
          <a:noFill/>
          <a:ln>
            <a:noFill/>
          </a:ln>
        </p:spPr>
        <p:txBody>
          <a:bodyPr spcFirstLastPara="1" wrap="square" lIns="121900" tIns="121900" rIns="121900" bIns="121900" anchor="t" anchorCtr="0">
            <a:noAutofit/>
          </a:bodyPr>
          <a:lstStyle/>
          <a:p>
            <a:r>
              <a:rPr lang="en" sz="3200">
                <a:solidFill>
                  <a:srgbClr val="FFFFFF"/>
                </a:solidFill>
                <a:uFill>
                  <a:noFill/>
                </a:uFill>
                <a:latin typeface="Grand Hotel"/>
                <a:ea typeface="Grand Hotel"/>
                <a:cs typeface="Grand Hotel"/>
                <a:sym typeface="Grand Hotel"/>
                <a:hlinkClick r:id="rId4" action="ppaction://hlinksldjump">
                  <a:extLst>
                    <a:ext uri="{A12FA001-AC4F-418D-AE19-62706E023703}">
                      <ahyp:hlinkClr xmlns:ahyp="http://schemas.microsoft.com/office/drawing/2018/hyperlinkcolor" val="tx"/>
                    </a:ext>
                  </a:extLst>
                </a:hlinkClick>
              </a:rPr>
              <a:t>1</a:t>
            </a:r>
            <a:endParaRPr sz="3200">
              <a:solidFill>
                <a:srgbClr val="FFFFFF"/>
              </a:solidFill>
              <a:latin typeface="Grand Hotel"/>
              <a:ea typeface="Grand Hotel"/>
              <a:cs typeface="Grand Hotel"/>
              <a:sym typeface="Grand Hotel"/>
            </a:endParaRPr>
          </a:p>
        </p:txBody>
      </p:sp>
      <p:sp>
        <p:nvSpPr>
          <p:cNvPr id="3729" name="Google Shape;3729;p39"/>
          <p:cNvSpPr/>
          <p:nvPr/>
        </p:nvSpPr>
        <p:spPr>
          <a:xfrm rot="5400000">
            <a:off x="11641100" y="1641967"/>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1" name="Google Shape;3731;p39"/>
          <p:cNvSpPr/>
          <p:nvPr/>
        </p:nvSpPr>
        <p:spPr>
          <a:xfrm rot="5400000">
            <a:off x="11641100" y="2328833"/>
            <a:ext cx="380400" cy="5264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3" name="Google Shape;3733;p39"/>
          <p:cNvSpPr/>
          <p:nvPr/>
        </p:nvSpPr>
        <p:spPr>
          <a:xfrm rot="5400000">
            <a:off x="11641100" y="3015700"/>
            <a:ext cx="380400" cy="5264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5" name="Google Shape;3735;p39"/>
          <p:cNvSpPr/>
          <p:nvPr/>
        </p:nvSpPr>
        <p:spPr>
          <a:xfrm rot="5400000">
            <a:off x="11641100" y="3702567"/>
            <a:ext cx="380400" cy="5264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7" name="Google Shape;3737;p39"/>
          <p:cNvSpPr/>
          <p:nvPr/>
        </p:nvSpPr>
        <p:spPr>
          <a:xfrm rot="5400000">
            <a:off x="11641100" y="4389433"/>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42" name="Google Shape;3742;p39">
            <a:hlinkClick r:id="" action="ppaction://noaction"/>
          </p:cNvPr>
          <p:cNvSpPr/>
          <p:nvPr/>
        </p:nvSpPr>
        <p:spPr>
          <a:xfrm>
            <a:off x="11639036" y="5461700"/>
            <a:ext cx="334601" cy="304728"/>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pic>
        <p:nvPicPr>
          <p:cNvPr id="3" name="Picture 2">
            <a:extLst>
              <a:ext uri="{FF2B5EF4-FFF2-40B4-BE49-F238E27FC236}">
                <a16:creationId xmlns:a16="http://schemas.microsoft.com/office/drawing/2014/main" id="{732904BE-4D12-4EBA-BC13-CA872D3AAE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642" y="4740739"/>
            <a:ext cx="2475340" cy="1781096"/>
          </a:xfrm>
          <a:prstGeom prst="rect">
            <a:avLst/>
          </a:prstGeom>
        </p:spPr>
      </p:pic>
      <p:sp>
        <p:nvSpPr>
          <p:cNvPr id="89" name="TextBox 88">
            <a:extLst>
              <a:ext uri="{FF2B5EF4-FFF2-40B4-BE49-F238E27FC236}">
                <a16:creationId xmlns:a16="http://schemas.microsoft.com/office/drawing/2014/main" id="{924C6563-41F5-4FDF-A42A-5011E6AF0CA8}"/>
              </a:ext>
            </a:extLst>
          </p:cNvPr>
          <p:cNvSpPr txBox="1"/>
          <p:nvPr/>
        </p:nvSpPr>
        <p:spPr>
          <a:xfrm>
            <a:off x="906230" y="1078394"/>
            <a:ext cx="8973508" cy="1323439"/>
          </a:xfrm>
          <a:prstGeom prst="rect">
            <a:avLst/>
          </a:prstGeom>
          <a:noFill/>
        </p:spPr>
        <p:txBody>
          <a:bodyPr wrap="square">
            <a:spAutoFit/>
          </a:bodyPr>
          <a:lstStyle/>
          <a:p>
            <a:pPr marL="342891" indent="-342891" algn="just">
              <a:spcBef>
                <a:spcPct val="20000"/>
              </a:spcBef>
            </a:pPr>
            <a:r>
              <a:rPr lang="en-US" sz="4000" b="1" dirty="0">
                <a:latin typeface="Times New Roman" pitchFamily="18" charset="0"/>
                <a:cs typeface="Times New Roman" pitchFamily="18" charset="0"/>
              </a:rPr>
              <a:t>2. </a:t>
            </a:r>
            <a:r>
              <a:rPr lang="en-US" sz="4000" b="1" dirty="0" err="1">
                <a:latin typeface="Times New Roman" pitchFamily="18" charset="0"/>
                <a:cs typeface="Times New Roman" pitchFamily="18" charset="0"/>
              </a:rPr>
              <a:t>Đất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Nung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đã</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làm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gì</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khi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thấy</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hai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người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bột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gặp</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nạn</a:t>
            </a:r>
            <a:r>
              <a:rPr lang="en-US" sz="4000" b="1" dirty="0">
                <a:latin typeface="Times New Roman" pitchFamily="18" charset="0"/>
                <a:cs typeface="Times New Roman" pitchFamily="18" charset="0"/>
              </a:rPr>
              <a:t>?</a:t>
            </a:r>
            <a:endParaRPr lang="en-US" sz="4800" b="1" dirty="0">
              <a:latin typeface="Times New Roman" pitchFamily="18" charset="0"/>
              <a:cs typeface="Times New Roman" pitchFamily="18" charset="0"/>
            </a:endParaRPr>
          </a:p>
        </p:txBody>
      </p:sp>
      <p:sp>
        <p:nvSpPr>
          <p:cNvPr id="91" name="TextBox 90">
            <a:extLst>
              <a:ext uri="{FF2B5EF4-FFF2-40B4-BE49-F238E27FC236}">
                <a16:creationId xmlns:a16="http://schemas.microsoft.com/office/drawing/2014/main" id="{E509A4AA-943F-482C-AB0D-A3BC20C314DD}"/>
              </a:ext>
            </a:extLst>
          </p:cNvPr>
          <p:cNvSpPr txBox="1"/>
          <p:nvPr/>
        </p:nvSpPr>
        <p:spPr>
          <a:xfrm>
            <a:off x="979723" y="2401833"/>
            <a:ext cx="9133633" cy="1323439"/>
          </a:xfrm>
          <a:prstGeom prst="rect">
            <a:avLst/>
          </a:prstGeom>
          <a:noFill/>
        </p:spPr>
        <p:txBody>
          <a:bodyPr wrap="square">
            <a:spAutoFit/>
          </a:bodyPr>
          <a:lstStyle/>
          <a:p>
            <a:pPr marL="342891" indent="-342891" algn="just">
              <a:spcBef>
                <a:spcPct val="20000"/>
              </a:spcBef>
              <a:buFontTx/>
              <a:buChar char="-"/>
            </a:pPr>
            <a:r>
              <a:rPr lang="en-US" sz="4000" b="1" dirty="0" err="1">
                <a:solidFill>
                  <a:srgbClr val="7030A0"/>
                </a:solidFill>
                <a:latin typeface="Times New Roman" pitchFamily="18" charset="0"/>
                <a:cs typeface="Times New Roman" pitchFamily="18" charset="0"/>
              </a:rPr>
              <a:t>Đất</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Nung</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nhảy</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xuống</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nước</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vớt</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họ</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lên</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bờ</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phơi</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nắng</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cho</a:t>
            </a:r>
            <a:r>
              <a:rPr lang="en-US" sz="4000" b="1" dirty="0">
                <a:solidFill>
                  <a:srgbClr val="7030A0"/>
                </a:solidFill>
                <a:latin typeface="Times New Roman" pitchFamily="18" charset="0"/>
                <a:cs typeface="Times New Roman" pitchFamily="18" charset="0"/>
              </a:rPr>
              <a:t> se </a:t>
            </a:r>
            <a:r>
              <a:rPr lang="en-US" sz="4000" b="1" dirty="0" err="1">
                <a:solidFill>
                  <a:srgbClr val="7030A0"/>
                </a:solidFill>
                <a:latin typeface="Times New Roman" pitchFamily="18" charset="0"/>
                <a:cs typeface="Times New Roman" pitchFamily="18" charset="0"/>
              </a:rPr>
              <a:t>bột</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lại</a:t>
            </a:r>
            <a:r>
              <a:rPr lang="en-US" sz="4000" b="1" dirty="0">
                <a:solidFill>
                  <a:srgbClr val="7030A0"/>
                </a:solidFill>
                <a:latin typeface="Times New Roman" pitchFamily="18" charset="0"/>
                <a:cs typeface="Times New Roman" pitchFamily="18" charset="0"/>
              </a:rPr>
              <a:t>.</a:t>
            </a:r>
          </a:p>
        </p:txBody>
      </p:sp>
    </p:spTree>
    <p:custDataLst>
      <p:tags r:id="rId1"/>
    </p:custDataLst>
    <p:extLst>
      <p:ext uri="{BB962C8B-B14F-4D97-AF65-F5344CB8AC3E}">
        <p14:creationId xmlns:p14="http://schemas.microsoft.com/office/powerpoint/2010/main" val="48795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500" fill="hold"/>
                                        <p:tgtEl>
                                          <p:spTgt spid="89"/>
                                        </p:tgtEl>
                                        <p:attrNameLst>
                                          <p:attrName>ppt_x</p:attrName>
                                        </p:attrNameLst>
                                      </p:cBhvr>
                                      <p:tavLst>
                                        <p:tav tm="0">
                                          <p:val>
                                            <p:strVal val="#ppt_x"/>
                                          </p:val>
                                        </p:tav>
                                        <p:tav tm="100000">
                                          <p:val>
                                            <p:strVal val="#ppt_x"/>
                                          </p:val>
                                        </p:tav>
                                      </p:tavLst>
                                    </p:anim>
                                    <p:anim calcmode="lin" valueType="num">
                                      <p:cBhvr additive="base">
                                        <p:cTn id="8"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1">
                                            <p:txEl>
                                              <p:pRg st="0" end="0"/>
                                            </p:txEl>
                                          </p:spTgt>
                                        </p:tgtEl>
                                        <p:attrNameLst>
                                          <p:attrName>style.visibility</p:attrName>
                                        </p:attrNameLst>
                                      </p:cBhvr>
                                      <p:to>
                                        <p:strVal val="visible"/>
                                      </p:to>
                                    </p:set>
                                    <p:animEffect transition="in" filter="barn(inVertical)">
                                      <p:cBhvr>
                                        <p:cTn id="13" dur="500"/>
                                        <p:tgtEl>
                                          <p:spTgt spid="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37"/>
        <p:cNvGrpSpPr/>
        <p:nvPr/>
      </p:nvGrpSpPr>
      <p:grpSpPr>
        <a:xfrm>
          <a:off x="0" y="0"/>
          <a:ext cx="0" cy="0"/>
          <a:chOff x="0" y="0"/>
          <a:chExt cx="0" cy="0"/>
        </a:xfrm>
      </p:grpSpPr>
      <p:grpSp>
        <p:nvGrpSpPr>
          <p:cNvPr id="3644" name="Google Shape;3644;p39"/>
          <p:cNvGrpSpPr/>
          <p:nvPr/>
        </p:nvGrpSpPr>
        <p:grpSpPr>
          <a:xfrm>
            <a:off x="9252467" y="309951"/>
            <a:ext cx="2464797" cy="3391391"/>
            <a:chOff x="6642183" y="457201"/>
            <a:chExt cx="1848598" cy="2543543"/>
          </a:xfrm>
        </p:grpSpPr>
        <p:sp>
          <p:nvSpPr>
            <p:cNvPr id="3645" name="Google Shape;3645;p39"/>
            <p:cNvSpPr/>
            <p:nvPr/>
          </p:nvSpPr>
          <p:spPr>
            <a:xfrm rot="2831813">
              <a:off x="6788129" y="581809"/>
              <a:ext cx="600430" cy="649740"/>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3646" name="Google Shape;3646;p39"/>
            <p:cNvSpPr/>
            <p:nvPr/>
          </p:nvSpPr>
          <p:spPr>
            <a:xfrm rot="2831813">
              <a:off x="6831403" y="585728"/>
              <a:ext cx="356589" cy="455222"/>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47" name="Google Shape;3647;p39"/>
            <p:cNvSpPr/>
            <p:nvPr/>
          </p:nvSpPr>
          <p:spPr>
            <a:xfrm rot="2831813">
              <a:off x="6788638" y="573028"/>
              <a:ext cx="605757" cy="663845"/>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648" name="Google Shape;3648;p39"/>
            <p:cNvSpPr/>
            <p:nvPr/>
          </p:nvSpPr>
          <p:spPr>
            <a:xfrm rot="2831813">
              <a:off x="6906401" y="692594"/>
              <a:ext cx="442111" cy="446739"/>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649" name="Google Shape;3649;p39"/>
            <p:cNvSpPr/>
            <p:nvPr/>
          </p:nvSpPr>
          <p:spPr>
            <a:xfrm rot="2438469">
              <a:off x="7321960" y="872854"/>
              <a:ext cx="390130" cy="284780"/>
            </a:xfrm>
            <a:custGeom>
              <a:avLst/>
              <a:gdLst/>
              <a:ahLst/>
              <a:cxnLst/>
              <a:rect l="l" t="t" r="r" b="b"/>
              <a:pathLst>
                <a:path w="3955" h="2887" extrusionOk="0">
                  <a:moveTo>
                    <a:pt x="2568" y="0"/>
                  </a:moveTo>
                  <a:cubicBezTo>
                    <a:pt x="1801" y="0"/>
                    <a:pt x="993" y="157"/>
                    <a:pt x="626" y="545"/>
                  </a:cubicBezTo>
                  <a:cubicBezTo>
                    <a:pt x="1" y="1206"/>
                    <a:pt x="527" y="2179"/>
                    <a:pt x="527" y="2179"/>
                  </a:cubicBezTo>
                  <a:cubicBezTo>
                    <a:pt x="668" y="2439"/>
                    <a:pt x="969" y="2887"/>
                    <a:pt x="1609" y="2887"/>
                  </a:cubicBezTo>
                  <a:cubicBezTo>
                    <a:pt x="1782" y="2887"/>
                    <a:pt x="1980" y="2854"/>
                    <a:pt x="2205" y="2777"/>
                  </a:cubicBezTo>
                  <a:cubicBezTo>
                    <a:pt x="3267" y="2411"/>
                    <a:pt x="3955" y="206"/>
                    <a:pt x="3955" y="206"/>
                  </a:cubicBezTo>
                  <a:cubicBezTo>
                    <a:pt x="3623" y="77"/>
                    <a:pt x="3106" y="0"/>
                    <a:pt x="256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50" name="Google Shape;3650;p39"/>
            <p:cNvSpPr/>
            <p:nvPr/>
          </p:nvSpPr>
          <p:spPr>
            <a:xfrm rot="2438469">
              <a:off x="7299102" y="894175"/>
              <a:ext cx="392398" cy="209910"/>
            </a:xfrm>
            <a:custGeom>
              <a:avLst/>
              <a:gdLst/>
              <a:ahLst/>
              <a:cxnLst/>
              <a:rect l="l" t="t" r="r" b="b"/>
              <a:pathLst>
                <a:path w="3978" h="2128" extrusionOk="0">
                  <a:moveTo>
                    <a:pt x="3977" y="1"/>
                  </a:moveTo>
                  <a:cubicBezTo>
                    <a:pt x="3967" y="1"/>
                    <a:pt x="3296" y="292"/>
                    <a:pt x="2856" y="503"/>
                  </a:cubicBezTo>
                  <a:lnTo>
                    <a:pt x="2910" y="164"/>
                  </a:lnTo>
                  <a:lnTo>
                    <a:pt x="2928" y="111"/>
                  </a:lnTo>
                  <a:lnTo>
                    <a:pt x="2928" y="111"/>
                  </a:lnTo>
                  <a:cubicBezTo>
                    <a:pt x="2865" y="236"/>
                    <a:pt x="2829" y="378"/>
                    <a:pt x="2794" y="521"/>
                  </a:cubicBezTo>
                  <a:lnTo>
                    <a:pt x="2794" y="530"/>
                  </a:lnTo>
                  <a:cubicBezTo>
                    <a:pt x="2526" y="664"/>
                    <a:pt x="2321" y="780"/>
                    <a:pt x="2062" y="932"/>
                  </a:cubicBezTo>
                  <a:cubicBezTo>
                    <a:pt x="1955" y="994"/>
                    <a:pt x="1857" y="1066"/>
                    <a:pt x="1750" y="1128"/>
                  </a:cubicBezTo>
                  <a:lnTo>
                    <a:pt x="1830" y="396"/>
                  </a:lnTo>
                  <a:lnTo>
                    <a:pt x="1839" y="280"/>
                  </a:lnTo>
                  <a:cubicBezTo>
                    <a:pt x="1839" y="279"/>
                    <a:pt x="1839" y="279"/>
                    <a:pt x="1839" y="279"/>
                  </a:cubicBezTo>
                  <a:cubicBezTo>
                    <a:pt x="1832" y="279"/>
                    <a:pt x="1731" y="824"/>
                    <a:pt x="1696" y="1083"/>
                  </a:cubicBezTo>
                  <a:cubicBezTo>
                    <a:pt x="1696" y="1119"/>
                    <a:pt x="1696" y="1146"/>
                    <a:pt x="1687" y="1173"/>
                  </a:cubicBezTo>
                  <a:cubicBezTo>
                    <a:pt x="1535" y="1271"/>
                    <a:pt x="1384" y="1369"/>
                    <a:pt x="1232" y="1467"/>
                  </a:cubicBezTo>
                  <a:lnTo>
                    <a:pt x="1143" y="1521"/>
                  </a:lnTo>
                  <a:lnTo>
                    <a:pt x="1125" y="798"/>
                  </a:lnTo>
                  <a:lnTo>
                    <a:pt x="1125" y="682"/>
                  </a:lnTo>
                  <a:cubicBezTo>
                    <a:pt x="1125" y="681"/>
                    <a:pt x="1125" y="680"/>
                    <a:pt x="1125" y="680"/>
                  </a:cubicBezTo>
                  <a:cubicBezTo>
                    <a:pt x="1122" y="680"/>
                    <a:pt x="1080" y="1216"/>
                    <a:pt x="1089" y="1467"/>
                  </a:cubicBezTo>
                  <a:lnTo>
                    <a:pt x="1089" y="1548"/>
                  </a:lnTo>
                  <a:cubicBezTo>
                    <a:pt x="928" y="1646"/>
                    <a:pt x="759" y="1735"/>
                    <a:pt x="589" y="1815"/>
                  </a:cubicBezTo>
                  <a:cubicBezTo>
                    <a:pt x="420" y="1905"/>
                    <a:pt x="241" y="1967"/>
                    <a:pt x="54" y="2012"/>
                  </a:cubicBezTo>
                  <a:cubicBezTo>
                    <a:pt x="0" y="2038"/>
                    <a:pt x="18" y="2128"/>
                    <a:pt x="81" y="2128"/>
                  </a:cubicBezTo>
                  <a:cubicBezTo>
                    <a:pt x="241" y="2092"/>
                    <a:pt x="393" y="2038"/>
                    <a:pt x="545" y="1967"/>
                  </a:cubicBezTo>
                  <a:cubicBezTo>
                    <a:pt x="741" y="1878"/>
                    <a:pt x="928" y="1780"/>
                    <a:pt x="1107" y="1673"/>
                  </a:cubicBezTo>
                  <a:cubicBezTo>
                    <a:pt x="1205" y="1610"/>
                    <a:pt x="1294" y="1557"/>
                    <a:pt x="1393" y="1494"/>
                  </a:cubicBezTo>
                  <a:lnTo>
                    <a:pt x="2160" y="1699"/>
                  </a:lnTo>
                  <a:lnTo>
                    <a:pt x="2276" y="1735"/>
                  </a:lnTo>
                  <a:cubicBezTo>
                    <a:pt x="2277" y="1735"/>
                    <a:pt x="2277" y="1735"/>
                    <a:pt x="2278" y="1735"/>
                  </a:cubicBezTo>
                  <a:cubicBezTo>
                    <a:pt x="2288" y="1735"/>
                    <a:pt x="1753" y="1537"/>
                    <a:pt x="1491" y="1467"/>
                  </a:cubicBezTo>
                  <a:lnTo>
                    <a:pt x="1455" y="1458"/>
                  </a:lnTo>
                  <a:cubicBezTo>
                    <a:pt x="1642" y="1333"/>
                    <a:pt x="1830" y="1208"/>
                    <a:pt x="2017" y="1092"/>
                  </a:cubicBezTo>
                  <a:cubicBezTo>
                    <a:pt x="2160" y="1003"/>
                    <a:pt x="2312" y="914"/>
                    <a:pt x="2464" y="834"/>
                  </a:cubicBezTo>
                  <a:lnTo>
                    <a:pt x="3079" y="905"/>
                  </a:lnTo>
                  <a:lnTo>
                    <a:pt x="3186" y="914"/>
                  </a:lnTo>
                  <a:cubicBezTo>
                    <a:pt x="2972" y="860"/>
                    <a:pt x="2758" y="816"/>
                    <a:pt x="2544" y="780"/>
                  </a:cubicBezTo>
                  <a:cubicBezTo>
                    <a:pt x="2883" y="593"/>
                    <a:pt x="3222" y="405"/>
                    <a:pt x="3570" y="227"/>
                  </a:cubicBezTo>
                  <a:lnTo>
                    <a:pt x="3972" y="4"/>
                  </a:lnTo>
                  <a:cubicBezTo>
                    <a:pt x="3976" y="2"/>
                    <a:pt x="3977" y="1"/>
                    <a:pt x="397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651" name="Google Shape;3651;p39"/>
            <p:cNvSpPr/>
            <p:nvPr/>
          </p:nvSpPr>
          <p:spPr>
            <a:xfrm rot="2438469">
              <a:off x="7414720" y="872782"/>
              <a:ext cx="295828" cy="315260"/>
            </a:xfrm>
            <a:custGeom>
              <a:avLst/>
              <a:gdLst/>
              <a:ahLst/>
              <a:cxnLst/>
              <a:rect l="l" t="t" r="r" b="b"/>
              <a:pathLst>
                <a:path w="2999" h="3196" extrusionOk="0">
                  <a:moveTo>
                    <a:pt x="964" y="3196"/>
                  </a:moveTo>
                  <a:cubicBezTo>
                    <a:pt x="1071" y="3178"/>
                    <a:pt x="1178" y="3151"/>
                    <a:pt x="1276" y="3116"/>
                  </a:cubicBezTo>
                  <a:cubicBezTo>
                    <a:pt x="2222" y="2794"/>
                    <a:pt x="2874" y="1018"/>
                    <a:pt x="2999" y="626"/>
                  </a:cubicBezTo>
                  <a:cubicBezTo>
                    <a:pt x="1428" y="1"/>
                    <a:pt x="0" y="1804"/>
                    <a:pt x="964" y="319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52" name="Google Shape;3652;p39"/>
            <p:cNvSpPr/>
            <p:nvPr/>
          </p:nvSpPr>
          <p:spPr>
            <a:xfrm rot="2438469">
              <a:off x="7347442" y="881732"/>
              <a:ext cx="364581" cy="287542"/>
            </a:xfrm>
            <a:custGeom>
              <a:avLst/>
              <a:gdLst/>
              <a:ahLst/>
              <a:cxnLst/>
              <a:rect l="l" t="t" r="r" b="b"/>
              <a:pathLst>
                <a:path w="3696" h="2915" extrusionOk="0">
                  <a:moveTo>
                    <a:pt x="233" y="2198"/>
                  </a:moveTo>
                  <a:cubicBezTo>
                    <a:pt x="331" y="2385"/>
                    <a:pt x="465" y="2555"/>
                    <a:pt x="643" y="2689"/>
                  </a:cubicBezTo>
                  <a:cubicBezTo>
                    <a:pt x="474" y="2555"/>
                    <a:pt x="331" y="2385"/>
                    <a:pt x="233" y="2198"/>
                  </a:cubicBezTo>
                  <a:close/>
                  <a:moveTo>
                    <a:pt x="2275" y="1"/>
                  </a:moveTo>
                  <a:cubicBezTo>
                    <a:pt x="1874" y="1"/>
                    <a:pt x="1473" y="47"/>
                    <a:pt x="1080" y="154"/>
                  </a:cubicBezTo>
                  <a:cubicBezTo>
                    <a:pt x="875" y="207"/>
                    <a:pt x="670" y="297"/>
                    <a:pt x="491" y="422"/>
                  </a:cubicBezTo>
                  <a:cubicBezTo>
                    <a:pt x="304" y="547"/>
                    <a:pt x="170" y="725"/>
                    <a:pt x="90" y="930"/>
                  </a:cubicBezTo>
                  <a:cubicBezTo>
                    <a:pt x="18" y="1136"/>
                    <a:pt x="0" y="1359"/>
                    <a:pt x="36" y="1573"/>
                  </a:cubicBezTo>
                  <a:cubicBezTo>
                    <a:pt x="63" y="1796"/>
                    <a:pt x="134" y="2001"/>
                    <a:pt x="232" y="2198"/>
                  </a:cubicBezTo>
                  <a:cubicBezTo>
                    <a:pt x="134" y="2001"/>
                    <a:pt x="72" y="1787"/>
                    <a:pt x="45" y="1573"/>
                  </a:cubicBezTo>
                  <a:cubicBezTo>
                    <a:pt x="9" y="1359"/>
                    <a:pt x="27" y="1144"/>
                    <a:pt x="107" y="939"/>
                  </a:cubicBezTo>
                  <a:cubicBezTo>
                    <a:pt x="188" y="734"/>
                    <a:pt x="322" y="555"/>
                    <a:pt x="500" y="430"/>
                  </a:cubicBezTo>
                  <a:cubicBezTo>
                    <a:pt x="679" y="314"/>
                    <a:pt x="884" y="225"/>
                    <a:pt x="1089" y="181"/>
                  </a:cubicBezTo>
                  <a:cubicBezTo>
                    <a:pt x="1474" y="82"/>
                    <a:pt x="1874" y="37"/>
                    <a:pt x="2275" y="37"/>
                  </a:cubicBezTo>
                  <a:cubicBezTo>
                    <a:pt x="2311" y="37"/>
                    <a:pt x="2347" y="37"/>
                    <a:pt x="2383" y="38"/>
                  </a:cubicBezTo>
                  <a:cubicBezTo>
                    <a:pt x="2598" y="47"/>
                    <a:pt x="2812" y="65"/>
                    <a:pt x="3026" y="100"/>
                  </a:cubicBezTo>
                  <a:cubicBezTo>
                    <a:pt x="3231" y="126"/>
                    <a:pt x="3428" y="176"/>
                    <a:pt x="3624" y="251"/>
                  </a:cubicBezTo>
                  <a:lnTo>
                    <a:pt x="3624" y="251"/>
                  </a:lnTo>
                  <a:cubicBezTo>
                    <a:pt x="3492" y="652"/>
                    <a:pt x="3334" y="1036"/>
                    <a:pt x="3142" y="1412"/>
                  </a:cubicBezTo>
                  <a:cubicBezTo>
                    <a:pt x="2955" y="1796"/>
                    <a:pt x="2714" y="2153"/>
                    <a:pt x="2410" y="2465"/>
                  </a:cubicBezTo>
                  <a:cubicBezTo>
                    <a:pt x="2120" y="2739"/>
                    <a:pt x="1731" y="2897"/>
                    <a:pt x="1334" y="2897"/>
                  </a:cubicBezTo>
                  <a:cubicBezTo>
                    <a:pt x="1303" y="2897"/>
                    <a:pt x="1272" y="2896"/>
                    <a:pt x="1241" y="2894"/>
                  </a:cubicBezTo>
                  <a:cubicBezTo>
                    <a:pt x="1027" y="2885"/>
                    <a:pt x="821" y="2813"/>
                    <a:pt x="643" y="2689"/>
                  </a:cubicBezTo>
                  <a:lnTo>
                    <a:pt x="643" y="2689"/>
                  </a:lnTo>
                  <a:cubicBezTo>
                    <a:pt x="813" y="2822"/>
                    <a:pt x="1027" y="2894"/>
                    <a:pt x="1241" y="2912"/>
                  </a:cubicBezTo>
                  <a:cubicBezTo>
                    <a:pt x="1273" y="2914"/>
                    <a:pt x="1304" y="2915"/>
                    <a:pt x="1335" y="2915"/>
                  </a:cubicBezTo>
                  <a:cubicBezTo>
                    <a:pt x="1740" y="2915"/>
                    <a:pt x="2130" y="2757"/>
                    <a:pt x="2428" y="2483"/>
                  </a:cubicBezTo>
                  <a:cubicBezTo>
                    <a:pt x="2731" y="2171"/>
                    <a:pt x="2990" y="1823"/>
                    <a:pt x="3178" y="1430"/>
                  </a:cubicBezTo>
                  <a:cubicBezTo>
                    <a:pt x="3374" y="1046"/>
                    <a:pt x="3544" y="654"/>
                    <a:pt x="3686" y="243"/>
                  </a:cubicBezTo>
                  <a:lnTo>
                    <a:pt x="3695" y="216"/>
                  </a:lnTo>
                  <a:lnTo>
                    <a:pt x="3669" y="207"/>
                  </a:lnTo>
                  <a:cubicBezTo>
                    <a:pt x="3463" y="136"/>
                    <a:pt x="3249" y="82"/>
                    <a:pt x="3035" y="56"/>
                  </a:cubicBezTo>
                  <a:cubicBezTo>
                    <a:pt x="2812" y="20"/>
                    <a:pt x="2598" y="11"/>
                    <a:pt x="2383" y="2"/>
                  </a:cubicBezTo>
                  <a:cubicBezTo>
                    <a:pt x="2347" y="1"/>
                    <a:pt x="2311" y="1"/>
                    <a:pt x="227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653" name="Google Shape;3653;p39"/>
            <p:cNvSpPr/>
            <p:nvPr/>
          </p:nvSpPr>
          <p:spPr>
            <a:xfrm rot="2831813">
              <a:off x="7598972" y="662440"/>
              <a:ext cx="612366" cy="619457"/>
            </a:xfrm>
            <a:custGeom>
              <a:avLst/>
              <a:gdLst/>
              <a:ahLst/>
              <a:cxnLst/>
              <a:rect l="l" t="t" r="r" b="b"/>
              <a:pathLst>
                <a:path w="6208" h="6280" extrusionOk="0">
                  <a:moveTo>
                    <a:pt x="1551" y="0"/>
                  </a:moveTo>
                  <a:cubicBezTo>
                    <a:pt x="1515" y="18"/>
                    <a:pt x="1480" y="45"/>
                    <a:pt x="1462" y="81"/>
                  </a:cubicBezTo>
                  <a:lnTo>
                    <a:pt x="1533" y="170"/>
                  </a:lnTo>
                  <a:cubicBezTo>
                    <a:pt x="1016" y="750"/>
                    <a:pt x="632" y="1419"/>
                    <a:pt x="391" y="2151"/>
                  </a:cubicBezTo>
                  <a:cubicBezTo>
                    <a:pt x="311" y="2365"/>
                    <a:pt x="257" y="2589"/>
                    <a:pt x="212" y="2812"/>
                  </a:cubicBezTo>
                  <a:cubicBezTo>
                    <a:pt x="202" y="2849"/>
                    <a:pt x="236" y="2874"/>
                    <a:pt x="267" y="2874"/>
                  </a:cubicBezTo>
                  <a:cubicBezTo>
                    <a:pt x="288" y="2874"/>
                    <a:pt x="307" y="2863"/>
                    <a:pt x="311" y="2838"/>
                  </a:cubicBezTo>
                  <a:cubicBezTo>
                    <a:pt x="462" y="2080"/>
                    <a:pt x="775" y="1357"/>
                    <a:pt x="1221" y="723"/>
                  </a:cubicBezTo>
                  <a:cubicBezTo>
                    <a:pt x="1328" y="580"/>
                    <a:pt x="1435" y="438"/>
                    <a:pt x="1551" y="295"/>
                  </a:cubicBezTo>
                  <a:cubicBezTo>
                    <a:pt x="1587" y="795"/>
                    <a:pt x="1649" y="1294"/>
                    <a:pt x="1756" y="1785"/>
                  </a:cubicBezTo>
                  <a:cubicBezTo>
                    <a:pt x="1640" y="2196"/>
                    <a:pt x="1551" y="2615"/>
                    <a:pt x="1471" y="3035"/>
                  </a:cubicBezTo>
                  <a:cubicBezTo>
                    <a:pt x="909" y="3222"/>
                    <a:pt x="400" y="3579"/>
                    <a:pt x="34" y="4052"/>
                  </a:cubicBezTo>
                  <a:cubicBezTo>
                    <a:pt x="0" y="4092"/>
                    <a:pt x="32" y="4143"/>
                    <a:pt x="69" y="4143"/>
                  </a:cubicBezTo>
                  <a:cubicBezTo>
                    <a:pt x="81" y="4143"/>
                    <a:pt x="94" y="4137"/>
                    <a:pt x="105" y="4124"/>
                  </a:cubicBezTo>
                  <a:cubicBezTo>
                    <a:pt x="453" y="3677"/>
                    <a:pt x="926" y="3338"/>
                    <a:pt x="1462" y="3151"/>
                  </a:cubicBezTo>
                  <a:lnTo>
                    <a:pt x="1462" y="3151"/>
                  </a:lnTo>
                  <a:cubicBezTo>
                    <a:pt x="1399" y="3526"/>
                    <a:pt x="1355" y="3892"/>
                    <a:pt x="1346" y="4266"/>
                  </a:cubicBezTo>
                  <a:cubicBezTo>
                    <a:pt x="1346" y="4309"/>
                    <a:pt x="1378" y="4331"/>
                    <a:pt x="1409" y="4331"/>
                  </a:cubicBezTo>
                  <a:cubicBezTo>
                    <a:pt x="1436" y="4331"/>
                    <a:pt x="1462" y="4313"/>
                    <a:pt x="1462" y="4275"/>
                  </a:cubicBezTo>
                  <a:cubicBezTo>
                    <a:pt x="1498" y="3517"/>
                    <a:pt x="1614" y="2758"/>
                    <a:pt x="1810" y="2017"/>
                  </a:cubicBezTo>
                  <a:cubicBezTo>
                    <a:pt x="1971" y="2713"/>
                    <a:pt x="2176" y="3401"/>
                    <a:pt x="2435" y="4079"/>
                  </a:cubicBezTo>
                  <a:cubicBezTo>
                    <a:pt x="2444" y="4100"/>
                    <a:pt x="2461" y="4109"/>
                    <a:pt x="2478" y="4109"/>
                  </a:cubicBezTo>
                  <a:cubicBezTo>
                    <a:pt x="2513" y="4109"/>
                    <a:pt x="2551" y="4073"/>
                    <a:pt x="2533" y="4025"/>
                  </a:cubicBezTo>
                  <a:cubicBezTo>
                    <a:pt x="2113" y="2838"/>
                    <a:pt x="1828" y="1607"/>
                    <a:pt x="1676" y="357"/>
                  </a:cubicBezTo>
                  <a:lnTo>
                    <a:pt x="1676" y="357"/>
                  </a:lnTo>
                  <a:lnTo>
                    <a:pt x="2069" y="884"/>
                  </a:lnTo>
                  <a:lnTo>
                    <a:pt x="3773" y="3133"/>
                  </a:lnTo>
                  <a:cubicBezTo>
                    <a:pt x="3773" y="3142"/>
                    <a:pt x="3765" y="3142"/>
                    <a:pt x="3765" y="3151"/>
                  </a:cubicBezTo>
                  <a:cubicBezTo>
                    <a:pt x="3657" y="3704"/>
                    <a:pt x="3657" y="4266"/>
                    <a:pt x="3765" y="4820"/>
                  </a:cubicBezTo>
                  <a:cubicBezTo>
                    <a:pt x="3772" y="4854"/>
                    <a:pt x="3795" y="4869"/>
                    <a:pt x="3820" y="4869"/>
                  </a:cubicBezTo>
                  <a:cubicBezTo>
                    <a:pt x="3859" y="4869"/>
                    <a:pt x="3904" y="4833"/>
                    <a:pt x="3898" y="4784"/>
                  </a:cubicBezTo>
                  <a:cubicBezTo>
                    <a:pt x="3800" y="4284"/>
                    <a:pt x="3791" y="3776"/>
                    <a:pt x="3881" y="3276"/>
                  </a:cubicBezTo>
                  <a:lnTo>
                    <a:pt x="3881" y="3276"/>
                  </a:lnTo>
                  <a:lnTo>
                    <a:pt x="4345" y="3883"/>
                  </a:lnTo>
                  <a:cubicBezTo>
                    <a:pt x="4604" y="4641"/>
                    <a:pt x="4648" y="5445"/>
                    <a:pt x="4470" y="6221"/>
                  </a:cubicBezTo>
                  <a:cubicBezTo>
                    <a:pt x="4460" y="6259"/>
                    <a:pt x="4486" y="6279"/>
                    <a:pt x="4515" y="6279"/>
                  </a:cubicBezTo>
                  <a:cubicBezTo>
                    <a:pt x="4540" y="6279"/>
                    <a:pt x="4568" y="6263"/>
                    <a:pt x="4577" y="6230"/>
                  </a:cubicBezTo>
                  <a:cubicBezTo>
                    <a:pt x="4737" y="5543"/>
                    <a:pt x="4728" y="4829"/>
                    <a:pt x="4541" y="4141"/>
                  </a:cubicBezTo>
                  <a:lnTo>
                    <a:pt x="4541" y="4141"/>
                  </a:lnTo>
                  <a:lnTo>
                    <a:pt x="5799" y="5819"/>
                  </a:lnTo>
                  <a:cubicBezTo>
                    <a:pt x="5810" y="5833"/>
                    <a:pt x="5824" y="5838"/>
                    <a:pt x="5838" y="5838"/>
                  </a:cubicBezTo>
                  <a:cubicBezTo>
                    <a:pt x="5880" y="5838"/>
                    <a:pt x="5922" y="5786"/>
                    <a:pt x="5889" y="5739"/>
                  </a:cubicBezTo>
                  <a:cubicBezTo>
                    <a:pt x="5532" y="5266"/>
                    <a:pt x="5166" y="4784"/>
                    <a:pt x="4809" y="4311"/>
                  </a:cubicBezTo>
                  <a:lnTo>
                    <a:pt x="4809" y="4311"/>
                  </a:lnTo>
                  <a:cubicBezTo>
                    <a:pt x="5118" y="4515"/>
                    <a:pt x="5478" y="4619"/>
                    <a:pt x="5843" y="4619"/>
                  </a:cubicBezTo>
                  <a:cubicBezTo>
                    <a:pt x="5942" y="4619"/>
                    <a:pt x="6040" y="4612"/>
                    <a:pt x="6139" y="4597"/>
                  </a:cubicBezTo>
                  <a:cubicBezTo>
                    <a:pt x="6207" y="4588"/>
                    <a:pt x="6193" y="4489"/>
                    <a:pt x="6129" y="4489"/>
                  </a:cubicBezTo>
                  <a:cubicBezTo>
                    <a:pt x="6126" y="4489"/>
                    <a:pt x="6124" y="4489"/>
                    <a:pt x="6121" y="4490"/>
                  </a:cubicBezTo>
                  <a:cubicBezTo>
                    <a:pt x="6036" y="4501"/>
                    <a:pt x="5951" y="4507"/>
                    <a:pt x="5866" y="4507"/>
                  </a:cubicBezTo>
                  <a:cubicBezTo>
                    <a:pt x="5319" y="4507"/>
                    <a:pt x="4791" y="4262"/>
                    <a:pt x="4443" y="3829"/>
                  </a:cubicBezTo>
                  <a:lnTo>
                    <a:pt x="2595" y="1393"/>
                  </a:lnTo>
                  <a:lnTo>
                    <a:pt x="2595" y="1393"/>
                  </a:lnTo>
                  <a:cubicBezTo>
                    <a:pt x="3042" y="1785"/>
                    <a:pt x="3524" y="2115"/>
                    <a:pt x="4050" y="2401"/>
                  </a:cubicBezTo>
                  <a:cubicBezTo>
                    <a:pt x="4318" y="2535"/>
                    <a:pt x="4595" y="2660"/>
                    <a:pt x="4871" y="2758"/>
                  </a:cubicBezTo>
                  <a:cubicBezTo>
                    <a:pt x="4987" y="2803"/>
                    <a:pt x="5157" y="2821"/>
                    <a:pt x="5255" y="2901"/>
                  </a:cubicBezTo>
                  <a:cubicBezTo>
                    <a:pt x="5263" y="2909"/>
                    <a:pt x="5272" y="2912"/>
                    <a:pt x="5281" y="2912"/>
                  </a:cubicBezTo>
                  <a:cubicBezTo>
                    <a:pt x="5321" y="2912"/>
                    <a:pt x="5362" y="2839"/>
                    <a:pt x="5318" y="2803"/>
                  </a:cubicBezTo>
                  <a:cubicBezTo>
                    <a:pt x="5103" y="2624"/>
                    <a:pt x="4684" y="2571"/>
                    <a:pt x="4425" y="2455"/>
                  </a:cubicBezTo>
                  <a:cubicBezTo>
                    <a:pt x="3622" y="2080"/>
                    <a:pt x="2899" y="1571"/>
                    <a:pt x="2283" y="937"/>
                  </a:cubicBezTo>
                  <a:lnTo>
                    <a:pt x="2283" y="937"/>
                  </a:lnTo>
                  <a:cubicBezTo>
                    <a:pt x="2754" y="1242"/>
                    <a:pt x="3317" y="1443"/>
                    <a:pt x="3889" y="1443"/>
                  </a:cubicBezTo>
                  <a:cubicBezTo>
                    <a:pt x="4207" y="1443"/>
                    <a:pt x="4527" y="1381"/>
                    <a:pt x="4836" y="1241"/>
                  </a:cubicBezTo>
                  <a:cubicBezTo>
                    <a:pt x="4891" y="1209"/>
                    <a:pt x="4869" y="1129"/>
                    <a:pt x="4815" y="1129"/>
                  </a:cubicBezTo>
                  <a:cubicBezTo>
                    <a:pt x="4807" y="1129"/>
                    <a:pt x="4799" y="1131"/>
                    <a:pt x="4791" y="1134"/>
                  </a:cubicBezTo>
                  <a:cubicBezTo>
                    <a:pt x="4495" y="1266"/>
                    <a:pt x="4188" y="1325"/>
                    <a:pt x="3885" y="1325"/>
                  </a:cubicBezTo>
                  <a:cubicBezTo>
                    <a:pt x="3165" y="1325"/>
                    <a:pt x="2462" y="994"/>
                    <a:pt x="1953" y="536"/>
                  </a:cubicBezTo>
                  <a:lnTo>
                    <a:pt x="1658" y="152"/>
                  </a:lnTo>
                  <a:cubicBezTo>
                    <a:pt x="1658" y="143"/>
                    <a:pt x="1649" y="134"/>
                    <a:pt x="1649" y="134"/>
                  </a:cubicBezTo>
                  <a:lnTo>
                    <a:pt x="1551"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654" name="Google Shape;3654;p39"/>
            <p:cNvSpPr/>
            <p:nvPr/>
          </p:nvSpPr>
          <p:spPr>
            <a:xfrm rot="2831813">
              <a:off x="7592800" y="784700"/>
              <a:ext cx="76053" cy="60368"/>
            </a:xfrm>
            <a:custGeom>
              <a:avLst/>
              <a:gdLst/>
              <a:ahLst/>
              <a:cxnLst/>
              <a:rect l="l" t="t" r="r" b="b"/>
              <a:pathLst>
                <a:path w="771" h="612" extrusionOk="0">
                  <a:moveTo>
                    <a:pt x="387" y="0"/>
                  </a:moveTo>
                  <a:cubicBezTo>
                    <a:pt x="360" y="0"/>
                    <a:pt x="332" y="4"/>
                    <a:pt x="304" y="11"/>
                  </a:cubicBezTo>
                  <a:cubicBezTo>
                    <a:pt x="36" y="83"/>
                    <a:pt x="0" y="449"/>
                    <a:pt x="250" y="574"/>
                  </a:cubicBezTo>
                  <a:cubicBezTo>
                    <a:pt x="295" y="599"/>
                    <a:pt x="343" y="611"/>
                    <a:pt x="390" y="611"/>
                  </a:cubicBezTo>
                  <a:cubicBezTo>
                    <a:pt x="491" y="611"/>
                    <a:pt x="588" y="555"/>
                    <a:pt x="643" y="458"/>
                  </a:cubicBezTo>
                  <a:cubicBezTo>
                    <a:pt x="770" y="250"/>
                    <a:pt x="613" y="0"/>
                    <a:pt x="38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5" name="Google Shape;3655;p39"/>
            <p:cNvSpPr/>
            <p:nvPr/>
          </p:nvSpPr>
          <p:spPr>
            <a:xfrm rot="2831813">
              <a:off x="7692010" y="703099"/>
              <a:ext cx="98543" cy="78419"/>
            </a:xfrm>
            <a:custGeom>
              <a:avLst/>
              <a:gdLst/>
              <a:ahLst/>
              <a:cxnLst/>
              <a:rect l="l" t="t" r="r" b="b"/>
              <a:pathLst>
                <a:path w="999" h="795" extrusionOk="0">
                  <a:moveTo>
                    <a:pt x="497" y="1"/>
                  </a:moveTo>
                  <a:cubicBezTo>
                    <a:pt x="463" y="1"/>
                    <a:pt x="428" y="5"/>
                    <a:pt x="393" y="14"/>
                  </a:cubicBezTo>
                  <a:cubicBezTo>
                    <a:pt x="45" y="112"/>
                    <a:pt x="0" y="576"/>
                    <a:pt x="313" y="746"/>
                  </a:cubicBezTo>
                  <a:cubicBezTo>
                    <a:pt x="371" y="778"/>
                    <a:pt x="436" y="794"/>
                    <a:pt x="500" y="794"/>
                  </a:cubicBezTo>
                  <a:cubicBezTo>
                    <a:pt x="631" y="794"/>
                    <a:pt x="758" y="729"/>
                    <a:pt x="830" y="603"/>
                  </a:cubicBezTo>
                  <a:cubicBezTo>
                    <a:pt x="998" y="331"/>
                    <a:pt x="793" y="1"/>
                    <a:pt x="49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6" name="Google Shape;3656;p39"/>
            <p:cNvSpPr/>
            <p:nvPr/>
          </p:nvSpPr>
          <p:spPr>
            <a:xfrm rot="2831813">
              <a:off x="8058008" y="904802"/>
              <a:ext cx="141945" cy="110181"/>
            </a:xfrm>
            <a:custGeom>
              <a:avLst/>
              <a:gdLst/>
              <a:ahLst/>
              <a:cxnLst/>
              <a:rect l="l" t="t" r="r" b="b"/>
              <a:pathLst>
                <a:path w="1439" h="1117" extrusionOk="0">
                  <a:moveTo>
                    <a:pt x="726" y="0"/>
                  </a:moveTo>
                  <a:cubicBezTo>
                    <a:pt x="682" y="0"/>
                    <a:pt x="636" y="5"/>
                    <a:pt x="590" y="16"/>
                  </a:cubicBezTo>
                  <a:cubicBezTo>
                    <a:pt x="108" y="132"/>
                    <a:pt x="1" y="784"/>
                    <a:pt x="438" y="1034"/>
                  </a:cubicBezTo>
                  <a:cubicBezTo>
                    <a:pt x="529" y="1090"/>
                    <a:pt x="628" y="1116"/>
                    <a:pt x="725" y="1116"/>
                  </a:cubicBezTo>
                  <a:cubicBezTo>
                    <a:pt x="907" y="1116"/>
                    <a:pt x="1083" y="1024"/>
                    <a:pt x="1188" y="855"/>
                  </a:cubicBezTo>
                  <a:cubicBezTo>
                    <a:pt x="1439" y="475"/>
                    <a:pt x="1147" y="0"/>
                    <a:pt x="726"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7" name="Google Shape;3657;p39"/>
            <p:cNvSpPr/>
            <p:nvPr/>
          </p:nvSpPr>
          <p:spPr>
            <a:xfrm rot="2831813">
              <a:off x="8024369" y="1075624"/>
              <a:ext cx="120047" cy="94990"/>
            </a:xfrm>
            <a:custGeom>
              <a:avLst/>
              <a:gdLst/>
              <a:ahLst/>
              <a:cxnLst/>
              <a:rect l="l" t="t" r="r" b="b"/>
              <a:pathLst>
                <a:path w="1217" h="963" extrusionOk="0">
                  <a:moveTo>
                    <a:pt x="613" y="0"/>
                  </a:moveTo>
                  <a:cubicBezTo>
                    <a:pt x="571" y="0"/>
                    <a:pt x="527" y="6"/>
                    <a:pt x="482" y="18"/>
                  </a:cubicBezTo>
                  <a:cubicBezTo>
                    <a:pt x="63" y="134"/>
                    <a:pt x="0" y="705"/>
                    <a:pt x="384" y="902"/>
                  </a:cubicBezTo>
                  <a:cubicBezTo>
                    <a:pt x="458" y="943"/>
                    <a:pt x="538" y="963"/>
                    <a:pt x="616" y="963"/>
                  </a:cubicBezTo>
                  <a:cubicBezTo>
                    <a:pt x="774" y="963"/>
                    <a:pt x="925" y="882"/>
                    <a:pt x="1009" y="732"/>
                  </a:cubicBezTo>
                  <a:cubicBezTo>
                    <a:pt x="1216" y="405"/>
                    <a:pt x="968" y="0"/>
                    <a:pt x="61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8" name="Google Shape;3658;p39"/>
            <p:cNvSpPr/>
            <p:nvPr/>
          </p:nvSpPr>
          <p:spPr>
            <a:xfrm rot="2831813">
              <a:off x="7744699" y="905244"/>
              <a:ext cx="132081" cy="104755"/>
            </a:xfrm>
            <a:custGeom>
              <a:avLst/>
              <a:gdLst/>
              <a:ahLst/>
              <a:cxnLst/>
              <a:rect l="l" t="t" r="r" b="b"/>
              <a:pathLst>
                <a:path w="1339" h="1062" extrusionOk="0">
                  <a:moveTo>
                    <a:pt x="669" y="1"/>
                  </a:moveTo>
                  <a:cubicBezTo>
                    <a:pt x="623" y="1"/>
                    <a:pt x="575" y="7"/>
                    <a:pt x="527" y="20"/>
                  </a:cubicBezTo>
                  <a:cubicBezTo>
                    <a:pt x="63" y="145"/>
                    <a:pt x="0" y="779"/>
                    <a:pt x="420" y="993"/>
                  </a:cubicBezTo>
                  <a:cubicBezTo>
                    <a:pt x="499" y="1040"/>
                    <a:pt x="586" y="1062"/>
                    <a:pt x="671" y="1062"/>
                  </a:cubicBezTo>
                  <a:cubicBezTo>
                    <a:pt x="847" y="1062"/>
                    <a:pt x="1017" y="970"/>
                    <a:pt x="1107" y="814"/>
                  </a:cubicBezTo>
                  <a:cubicBezTo>
                    <a:pt x="1338" y="447"/>
                    <a:pt x="1062" y="1"/>
                    <a:pt x="66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9" name="Google Shape;3659;p39"/>
            <p:cNvSpPr/>
            <p:nvPr/>
          </p:nvSpPr>
          <p:spPr>
            <a:xfrm rot="2831813">
              <a:off x="7765058" y="1098454"/>
              <a:ext cx="107026" cy="84830"/>
            </a:xfrm>
            <a:custGeom>
              <a:avLst/>
              <a:gdLst/>
              <a:ahLst/>
              <a:cxnLst/>
              <a:rect l="l" t="t" r="r" b="b"/>
              <a:pathLst>
                <a:path w="1085" h="860" extrusionOk="0">
                  <a:moveTo>
                    <a:pt x="550" y="1"/>
                  </a:moveTo>
                  <a:cubicBezTo>
                    <a:pt x="511" y="1"/>
                    <a:pt x="470" y="6"/>
                    <a:pt x="429" y="18"/>
                  </a:cubicBezTo>
                  <a:cubicBezTo>
                    <a:pt x="54" y="116"/>
                    <a:pt x="0" y="625"/>
                    <a:pt x="348" y="804"/>
                  </a:cubicBezTo>
                  <a:cubicBezTo>
                    <a:pt x="410" y="842"/>
                    <a:pt x="478" y="859"/>
                    <a:pt x="545" y="859"/>
                  </a:cubicBezTo>
                  <a:cubicBezTo>
                    <a:pt x="685" y="859"/>
                    <a:pt x="824" y="784"/>
                    <a:pt x="902" y="652"/>
                  </a:cubicBezTo>
                  <a:cubicBezTo>
                    <a:pt x="1084" y="358"/>
                    <a:pt x="864" y="1"/>
                    <a:pt x="55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0" name="Google Shape;3660;p39"/>
            <p:cNvSpPr/>
            <p:nvPr/>
          </p:nvSpPr>
          <p:spPr>
            <a:xfrm rot="2831813">
              <a:off x="7659732" y="891524"/>
              <a:ext cx="84634" cy="67174"/>
            </a:xfrm>
            <a:custGeom>
              <a:avLst/>
              <a:gdLst/>
              <a:ahLst/>
              <a:cxnLst/>
              <a:rect l="l" t="t" r="r" b="b"/>
              <a:pathLst>
                <a:path w="858" h="681" extrusionOk="0">
                  <a:moveTo>
                    <a:pt x="431" y="0"/>
                  </a:moveTo>
                  <a:cubicBezTo>
                    <a:pt x="402" y="0"/>
                    <a:pt x="371" y="4"/>
                    <a:pt x="340" y="13"/>
                  </a:cubicBezTo>
                  <a:cubicBezTo>
                    <a:pt x="45" y="93"/>
                    <a:pt x="0" y="495"/>
                    <a:pt x="277" y="637"/>
                  </a:cubicBezTo>
                  <a:cubicBezTo>
                    <a:pt x="327" y="666"/>
                    <a:pt x="381" y="680"/>
                    <a:pt x="434" y="680"/>
                  </a:cubicBezTo>
                  <a:cubicBezTo>
                    <a:pt x="545" y="680"/>
                    <a:pt x="654" y="621"/>
                    <a:pt x="714" y="512"/>
                  </a:cubicBezTo>
                  <a:cubicBezTo>
                    <a:pt x="858" y="281"/>
                    <a:pt x="681" y="0"/>
                    <a:pt x="43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1" name="Google Shape;3661;p39"/>
            <p:cNvSpPr/>
            <p:nvPr/>
          </p:nvSpPr>
          <p:spPr>
            <a:xfrm rot="2831813">
              <a:off x="7977603" y="1251815"/>
              <a:ext cx="94104" cy="74670"/>
            </a:xfrm>
            <a:custGeom>
              <a:avLst/>
              <a:gdLst/>
              <a:ahLst/>
              <a:cxnLst/>
              <a:rect l="l" t="t" r="r" b="b"/>
              <a:pathLst>
                <a:path w="954" h="757" extrusionOk="0">
                  <a:moveTo>
                    <a:pt x="476" y="0"/>
                  </a:moveTo>
                  <a:cubicBezTo>
                    <a:pt x="444" y="0"/>
                    <a:pt x="410" y="5"/>
                    <a:pt x="375" y="14"/>
                  </a:cubicBezTo>
                  <a:cubicBezTo>
                    <a:pt x="45" y="103"/>
                    <a:pt x="0" y="550"/>
                    <a:pt x="304" y="710"/>
                  </a:cubicBezTo>
                  <a:cubicBezTo>
                    <a:pt x="359" y="742"/>
                    <a:pt x="418" y="757"/>
                    <a:pt x="477" y="757"/>
                  </a:cubicBezTo>
                  <a:cubicBezTo>
                    <a:pt x="600" y="757"/>
                    <a:pt x="719" y="691"/>
                    <a:pt x="786" y="576"/>
                  </a:cubicBezTo>
                  <a:cubicBezTo>
                    <a:pt x="954" y="321"/>
                    <a:pt x="756" y="0"/>
                    <a:pt x="476"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2" name="Google Shape;3662;p39"/>
            <p:cNvSpPr/>
            <p:nvPr/>
          </p:nvSpPr>
          <p:spPr>
            <a:xfrm rot="2831813">
              <a:off x="7829001" y="1314969"/>
              <a:ext cx="130404" cy="102585"/>
            </a:xfrm>
            <a:custGeom>
              <a:avLst/>
              <a:gdLst/>
              <a:ahLst/>
              <a:cxnLst/>
              <a:rect l="l" t="t" r="r" b="b"/>
              <a:pathLst>
                <a:path w="1322" h="1040" extrusionOk="0">
                  <a:moveTo>
                    <a:pt x="669" y="0"/>
                  </a:moveTo>
                  <a:cubicBezTo>
                    <a:pt x="623" y="0"/>
                    <a:pt x="576" y="6"/>
                    <a:pt x="527" y="20"/>
                  </a:cubicBezTo>
                  <a:cubicBezTo>
                    <a:pt x="72" y="136"/>
                    <a:pt x="1" y="760"/>
                    <a:pt x="429" y="975"/>
                  </a:cubicBezTo>
                  <a:cubicBezTo>
                    <a:pt x="505" y="1019"/>
                    <a:pt x="588" y="1039"/>
                    <a:pt x="670" y="1039"/>
                  </a:cubicBezTo>
                  <a:cubicBezTo>
                    <a:pt x="838" y="1039"/>
                    <a:pt x="1003" y="952"/>
                    <a:pt x="1098" y="796"/>
                  </a:cubicBezTo>
                  <a:cubicBezTo>
                    <a:pt x="1322" y="437"/>
                    <a:pt x="1053" y="0"/>
                    <a:pt x="66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3" name="Google Shape;3663;p39"/>
            <p:cNvSpPr/>
            <p:nvPr/>
          </p:nvSpPr>
          <p:spPr>
            <a:xfrm rot="2831813">
              <a:off x="7718672" y="1239377"/>
              <a:ext cx="108999" cy="86310"/>
            </a:xfrm>
            <a:custGeom>
              <a:avLst/>
              <a:gdLst/>
              <a:ahLst/>
              <a:cxnLst/>
              <a:rect l="l" t="t" r="r" b="b"/>
              <a:pathLst>
                <a:path w="1105" h="875" extrusionOk="0">
                  <a:moveTo>
                    <a:pt x="551" y="1"/>
                  </a:moveTo>
                  <a:cubicBezTo>
                    <a:pt x="515" y="1"/>
                    <a:pt x="477" y="5"/>
                    <a:pt x="438" y="15"/>
                  </a:cubicBezTo>
                  <a:cubicBezTo>
                    <a:pt x="55" y="122"/>
                    <a:pt x="1" y="640"/>
                    <a:pt x="349" y="818"/>
                  </a:cubicBezTo>
                  <a:cubicBezTo>
                    <a:pt x="413" y="856"/>
                    <a:pt x="484" y="874"/>
                    <a:pt x="555" y="874"/>
                  </a:cubicBezTo>
                  <a:cubicBezTo>
                    <a:pt x="700" y="874"/>
                    <a:pt x="842" y="799"/>
                    <a:pt x="920" y="667"/>
                  </a:cubicBezTo>
                  <a:cubicBezTo>
                    <a:pt x="1105" y="370"/>
                    <a:pt x="878" y="1"/>
                    <a:pt x="551"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4" name="Google Shape;3664;p39"/>
            <p:cNvSpPr/>
            <p:nvPr/>
          </p:nvSpPr>
          <p:spPr>
            <a:xfrm rot="2831813">
              <a:off x="7753206" y="1273780"/>
              <a:ext cx="44093" cy="45374"/>
            </a:xfrm>
            <a:custGeom>
              <a:avLst/>
              <a:gdLst/>
              <a:ahLst/>
              <a:cxnLst/>
              <a:rect l="l" t="t" r="r" b="b"/>
              <a:pathLst>
                <a:path w="447" h="460" extrusionOk="0">
                  <a:moveTo>
                    <a:pt x="234" y="0"/>
                  </a:moveTo>
                  <a:cubicBezTo>
                    <a:pt x="195" y="0"/>
                    <a:pt x="155" y="9"/>
                    <a:pt x="116" y="22"/>
                  </a:cubicBezTo>
                  <a:cubicBezTo>
                    <a:pt x="89" y="40"/>
                    <a:pt x="72" y="57"/>
                    <a:pt x="54" y="75"/>
                  </a:cubicBezTo>
                  <a:cubicBezTo>
                    <a:pt x="36" y="102"/>
                    <a:pt x="27" y="120"/>
                    <a:pt x="18" y="147"/>
                  </a:cubicBezTo>
                  <a:lnTo>
                    <a:pt x="9" y="173"/>
                  </a:lnTo>
                  <a:lnTo>
                    <a:pt x="9" y="182"/>
                  </a:lnTo>
                  <a:cubicBezTo>
                    <a:pt x="9" y="200"/>
                    <a:pt x="9" y="218"/>
                    <a:pt x="0" y="245"/>
                  </a:cubicBezTo>
                  <a:cubicBezTo>
                    <a:pt x="0" y="263"/>
                    <a:pt x="9" y="281"/>
                    <a:pt x="9" y="307"/>
                  </a:cubicBezTo>
                  <a:cubicBezTo>
                    <a:pt x="27" y="370"/>
                    <a:pt x="89" y="432"/>
                    <a:pt x="161" y="450"/>
                  </a:cubicBezTo>
                  <a:cubicBezTo>
                    <a:pt x="179" y="450"/>
                    <a:pt x="197" y="459"/>
                    <a:pt x="214" y="459"/>
                  </a:cubicBezTo>
                  <a:cubicBezTo>
                    <a:pt x="232" y="459"/>
                    <a:pt x="259" y="450"/>
                    <a:pt x="277" y="450"/>
                  </a:cubicBezTo>
                  <a:cubicBezTo>
                    <a:pt x="295" y="441"/>
                    <a:pt x="313" y="432"/>
                    <a:pt x="330" y="423"/>
                  </a:cubicBezTo>
                  <a:cubicBezTo>
                    <a:pt x="366" y="406"/>
                    <a:pt x="393" y="379"/>
                    <a:pt x="411" y="343"/>
                  </a:cubicBezTo>
                  <a:cubicBezTo>
                    <a:pt x="420" y="325"/>
                    <a:pt x="429" y="307"/>
                    <a:pt x="438" y="289"/>
                  </a:cubicBezTo>
                  <a:cubicBezTo>
                    <a:pt x="446" y="254"/>
                    <a:pt x="446" y="209"/>
                    <a:pt x="438" y="173"/>
                  </a:cubicBezTo>
                  <a:lnTo>
                    <a:pt x="438" y="165"/>
                  </a:lnTo>
                  <a:cubicBezTo>
                    <a:pt x="429" y="147"/>
                    <a:pt x="429" y="129"/>
                    <a:pt x="411" y="111"/>
                  </a:cubicBezTo>
                  <a:lnTo>
                    <a:pt x="384" y="66"/>
                  </a:lnTo>
                  <a:cubicBezTo>
                    <a:pt x="366" y="49"/>
                    <a:pt x="357" y="40"/>
                    <a:pt x="339" y="31"/>
                  </a:cubicBezTo>
                  <a:cubicBezTo>
                    <a:pt x="322" y="22"/>
                    <a:pt x="304" y="13"/>
                    <a:pt x="277" y="4"/>
                  </a:cubicBezTo>
                  <a:cubicBezTo>
                    <a:pt x="263" y="1"/>
                    <a:pt x="248" y="0"/>
                    <a:pt x="234"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5" name="Google Shape;3665;p39"/>
            <p:cNvSpPr/>
            <p:nvPr/>
          </p:nvSpPr>
          <p:spPr>
            <a:xfrm rot="2831813">
              <a:off x="7871248" y="1364410"/>
              <a:ext cx="37089" cy="40640"/>
            </a:xfrm>
            <a:custGeom>
              <a:avLst/>
              <a:gdLst/>
              <a:ahLst/>
              <a:cxnLst/>
              <a:rect l="l" t="t" r="r" b="b"/>
              <a:pathLst>
                <a:path w="376" h="412" extrusionOk="0">
                  <a:moveTo>
                    <a:pt x="135" y="1"/>
                  </a:moveTo>
                  <a:lnTo>
                    <a:pt x="108" y="10"/>
                  </a:lnTo>
                  <a:lnTo>
                    <a:pt x="90" y="19"/>
                  </a:lnTo>
                  <a:cubicBezTo>
                    <a:pt x="72" y="28"/>
                    <a:pt x="63" y="36"/>
                    <a:pt x="54" y="54"/>
                  </a:cubicBezTo>
                  <a:cubicBezTo>
                    <a:pt x="45" y="54"/>
                    <a:pt x="45" y="63"/>
                    <a:pt x="36" y="72"/>
                  </a:cubicBezTo>
                  <a:lnTo>
                    <a:pt x="28" y="81"/>
                  </a:lnTo>
                  <a:cubicBezTo>
                    <a:pt x="19" y="99"/>
                    <a:pt x="10" y="117"/>
                    <a:pt x="1" y="135"/>
                  </a:cubicBezTo>
                  <a:lnTo>
                    <a:pt x="1" y="144"/>
                  </a:lnTo>
                  <a:cubicBezTo>
                    <a:pt x="1" y="152"/>
                    <a:pt x="1" y="152"/>
                    <a:pt x="1" y="152"/>
                  </a:cubicBezTo>
                  <a:lnTo>
                    <a:pt x="1" y="161"/>
                  </a:lnTo>
                  <a:lnTo>
                    <a:pt x="1" y="215"/>
                  </a:lnTo>
                  <a:cubicBezTo>
                    <a:pt x="1" y="215"/>
                    <a:pt x="1" y="224"/>
                    <a:pt x="1" y="224"/>
                  </a:cubicBezTo>
                  <a:cubicBezTo>
                    <a:pt x="1" y="224"/>
                    <a:pt x="1" y="233"/>
                    <a:pt x="1" y="233"/>
                  </a:cubicBezTo>
                  <a:lnTo>
                    <a:pt x="1" y="277"/>
                  </a:lnTo>
                  <a:lnTo>
                    <a:pt x="1" y="286"/>
                  </a:lnTo>
                  <a:lnTo>
                    <a:pt x="19" y="322"/>
                  </a:lnTo>
                  <a:lnTo>
                    <a:pt x="45" y="358"/>
                  </a:lnTo>
                  <a:cubicBezTo>
                    <a:pt x="54" y="367"/>
                    <a:pt x="63" y="376"/>
                    <a:pt x="81" y="385"/>
                  </a:cubicBezTo>
                  <a:cubicBezTo>
                    <a:pt x="108" y="402"/>
                    <a:pt x="135" y="411"/>
                    <a:pt x="170" y="411"/>
                  </a:cubicBezTo>
                  <a:lnTo>
                    <a:pt x="242" y="411"/>
                  </a:lnTo>
                  <a:cubicBezTo>
                    <a:pt x="260" y="402"/>
                    <a:pt x="277" y="393"/>
                    <a:pt x="295" y="385"/>
                  </a:cubicBezTo>
                  <a:cubicBezTo>
                    <a:pt x="304" y="376"/>
                    <a:pt x="313" y="376"/>
                    <a:pt x="322" y="367"/>
                  </a:cubicBezTo>
                  <a:cubicBezTo>
                    <a:pt x="331" y="349"/>
                    <a:pt x="349" y="340"/>
                    <a:pt x="349" y="331"/>
                  </a:cubicBezTo>
                  <a:cubicBezTo>
                    <a:pt x="349" y="331"/>
                    <a:pt x="349" y="322"/>
                    <a:pt x="349" y="322"/>
                  </a:cubicBezTo>
                  <a:cubicBezTo>
                    <a:pt x="358" y="304"/>
                    <a:pt x="367" y="286"/>
                    <a:pt x="376" y="269"/>
                  </a:cubicBezTo>
                  <a:cubicBezTo>
                    <a:pt x="376" y="251"/>
                    <a:pt x="376" y="233"/>
                    <a:pt x="376" y="215"/>
                  </a:cubicBezTo>
                  <a:lnTo>
                    <a:pt x="376" y="197"/>
                  </a:lnTo>
                  <a:cubicBezTo>
                    <a:pt x="376" y="161"/>
                    <a:pt x="367" y="126"/>
                    <a:pt x="349" y="99"/>
                  </a:cubicBezTo>
                  <a:cubicBezTo>
                    <a:pt x="349" y="81"/>
                    <a:pt x="349" y="72"/>
                    <a:pt x="340" y="54"/>
                  </a:cubicBezTo>
                  <a:lnTo>
                    <a:pt x="322" y="45"/>
                  </a:lnTo>
                  <a:cubicBezTo>
                    <a:pt x="322" y="36"/>
                    <a:pt x="313" y="28"/>
                    <a:pt x="304" y="28"/>
                  </a:cubicBezTo>
                  <a:cubicBezTo>
                    <a:pt x="304" y="28"/>
                    <a:pt x="295" y="19"/>
                    <a:pt x="295" y="19"/>
                  </a:cubicBezTo>
                  <a:cubicBezTo>
                    <a:pt x="277" y="19"/>
                    <a:pt x="260" y="10"/>
                    <a:pt x="25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6" name="Google Shape;3666;p39"/>
            <p:cNvSpPr/>
            <p:nvPr/>
          </p:nvSpPr>
          <p:spPr>
            <a:xfrm rot="2831813">
              <a:off x="8011800" y="1282385"/>
              <a:ext cx="31861" cy="33242"/>
            </a:xfrm>
            <a:custGeom>
              <a:avLst/>
              <a:gdLst/>
              <a:ahLst/>
              <a:cxnLst/>
              <a:rect l="l" t="t" r="r" b="b"/>
              <a:pathLst>
                <a:path w="323" h="337" extrusionOk="0">
                  <a:moveTo>
                    <a:pt x="153" y="0"/>
                  </a:moveTo>
                  <a:cubicBezTo>
                    <a:pt x="135" y="0"/>
                    <a:pt x="126" y="9"/>
                    <a:pt x="108" y="18"/>
                  </a:cubicBezTo>
                  <a:cubicBezTo>
                    <a:pt x="90" y="18"/>
                    <a:pt x="72" y="27"/>
                    <a:pt x="63" y="45"/>
                  </a:cubicBezTo>
                  <a:lnTo>
                    <a:pt x="54" y="54"/>
                  </a:lnTo>
                  <a:lnTo>
                    <a:pt x="28" y="89"/>
                  </a:lnTo>
                  <a:lnTo>
                    <a:pt x="28" y="98"/>
                  </a:lnTo>
                  <a:lnTo>
                    <a:pt x="10" y="134"/>
                  </a:lnTo>
                  <a:cubicBezTo>
                    <a:pt x="1" y="170"/>
                    <a:pt x="1" y="196"/>
                    <a:pt x="10" y="223"/>
                  </a:cubicBezTo>
                  <a:cubicBezTo>
                    <a:pt x="19" y="250"/>
                    <a:pt x="28" y="268"/>
                    <a:pt x="54" y="286"/>
                  </a:cubicBezTo>
                  <a:cubicBezTo>
                    <a:pt x="72" y="312"/>
                    <a:pt x="90" y="321"/>
                    <a:pt x="117" y="330"/>
                  </a:cubicBezTo>
                  <a:cubicBezTo>
                    <a:pt x="130" y="335"/>
                    <a:pt x="146" y="337"/>
                    <a:pt x="162" y="337"/>
                  </a:cubicBezTo>
                  <a:cubicBezTo>
                    <a:pt x="177" y="337"/>
                    <a:pt x="193" y="335"/>
                    <a:pt x="206" y="330"/>
                  </a:cubicBezTo>
                  <a:lnTo>
                    <a:pt x="242" y="312"/>
                  </a:lnTo>
                  <a:lnTo>
                    <a:pt x="278" y="286"/>
                  </a:lnTo>
                  <a:lnTo>
                    <a:pt x="304" y="259"/>
                  </a:lnTo>
                  <a:cubicBezTo>
                    <a:pt x="304" y="241"/>
                    <a:pt x="313" y="232"/>
                    <a:pt x="313" y="214"/>
                  </a:cubicBezTo>
                  <a:cubicBezTo>
                    <a:pt x="322" y="205"/>
                    <a:pt x="322" y="187"/>
                    <a:pt x="322" y="170"/>
                  </a:cubicBezTo>
                  <a:lnTo>
                    <a:pt x="322" y="161"/>
                  </a:lnTo>
                  <a:lnTo>
                    <a:pt x="322" y="116"/>
                  </a:lnTo>
                  <a:lnTo>
                    <a:pt x="304" y="80"/>
                  </a:lnTo>
                  <a:lnTo>
                    <a:pt x="278" y="45"/>
                  </a:lnTo>
                  <a:cubicBezTo>
                    <a:pt x="269" y="27"/>
                    <a:pt x="251" y="18"/>
                    <a:pt x="233" y="18"/>
                  </a:cubicBezTo>
                  <a:cubicBezTo>
                    <a:pt x="224" y="9"/>
                    <a:pt x="206" y="0"/>
                    <a:pt x="18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7" name="Google Shape;3667;p39"/>
            <p:cNvSpPr/>
            <p:nvPr/>
          </p:nvSpPr>
          <p:spPr>
            <a:xfrm rot="2831813">
              <a:off x="8064560" y="1118931"/>
              <a:ext cx="35314" cy="36201"/>
            </a:xfrm>
            <a:custGeom>
              <a:avLst/>
              <a:gdLst/>
              <a:ahLst/>
              <a:cxnLst/>
              <a:rect l="l" t="t" r="r" b="b"/>
              <a:pathLst>
                <a:path w="358" h="367" extrusionOk="0">
                  <a:moveTo>
                    <a:pt x="152" y="1"/>
                  </a:moveTo>
                  <a:lnTo>
                    <a:pt x="125" y="10"/>
                  </a:lnTo>
                  <a:lnTo>
                    <a:pt x="107" y="19"/>
                  </a:lnTo>
                  <a:lnTo>
                    <a:pt x="98" y="28"/>
                  </a:lnTo>
                  <a:lnTo>
                    <a:pt x="89" y="28"/>
                  </a:lnTo>
                  <a:cubicBezTo>
                    <a:pt x="71" y="37"/>
                    <a:pt x="63" y="46"/>
                    <a:pt x="54" y="54"/>
                  </a:cubicBezTo>
                  <a:lnTo>
                    <a:pt x="45" y="63"/>
                  </a:lnTo>
                  <a:cubicBezTo>
                    <a:pt x="36" y="72"/>
                    <a:pt x="27" y="81"/>
                    <a:pt x="18" y="99"/>
                  </a:cubicBezTo>
                  <a:lnTo>
                    <a:pt x="9" y="117"/>
                  </a:lnTo>
                  <a:lnTo>
                    <a:pt x="0" y="135"/>
                  </a:lnTo>
                  <a:lnTo>
                    <a:pt x="0" y="144"/>
                  </a:lnTo>
                  <a:lnTo>
                    <a:pt x="0" y="171"/>
                  </a:lnTo>
                  <a:lnTo>
                    <a:pt x="0" y="188"/>
                  </a:lnTo>
                  <a:lnTo>
                    <a:pt x="0" y="197"/>
                  </a:lnTo>
                  <a:lnTo>
                    <a:pt x="0" y="215"/>
                  </a:lnTo>
                  <a:cubicBezTo>
                    <a:pt x="0" y="215"/>
                    <a:pt x="0" y="224"/>
                    <a:pt x="0" y="224"/>
                  </a:cubicBezTo>
                  <a:cubicBezTo>
                    <a:pt x="0" y="224"/>
                    <a:pt x="0" y="233"/>
                    <a:pt x="0" y="242"/>
                  </a:cubicBezTo>
                  <a:cubicBezTo>
                    <a:pt x="0" y="260"/>
                    <a:pt x="9" y="269"/>
                    <a:pt x="9" y="278"/>
                  </a:cubicBezTo>
                  <a:lnTo>
                    <a:pt x="9" y="287"/>
                  </a:lnTo>
                  <a:cubicBezTo>
                    <a:pt x="18" y="304"/>
                    <a:pt x="27" y="313"/>
                    <a:pt x="45" y="322"/>
                  </a:cubicBezTo>
                  <a:lnTo>
                    <a:pt x="71" y="349"/>
                  </a:lnTo>
                  <a:cubicBezTo>
                    <a:pt x="89" y="358"/>
                    <a:pt x="98" y="358"/>
                    <a:pt x="116" y="367"/>
                  </a:cubicBezTo>
                  <a:lnTo>
                    <a:pt x="214" y="367"/>
                  </a:lnTo>
                  <a:lnTo>
                    <a:pt x="232" y="358"/>
                  </a:lnTo>
                  <a:lnTo>
                    <a:pt x="250" y="349"/>
                  </a:lnTo>
                  <a:cubicBezTo>
                    <a:pt x="259" y="349"/>
                    <a:pt x="268" y="340"/>
                    <a:pt x="277" y="331"/>
                  </a:cubicBezTo>
                  <a:cubicBezTo>
                    <a:pt x="286" y="331"/>
                    <a:pt x="295" y="322"/>
                    <a:pt x="295" y="313"/>
                  </a:cubicBezTo>
                  <a:lnTo>
                    <a:pt x="295" y="304"/>
                  </a:lnTo>
                  <a:lnTo>
                    <a:pt x="330" y="269"/>
                  </a:lnTo>
                  <a:lnTo>
                    <a:pt x="339" y="251"/>
                  </a:lnTo>
                  <a:cubicBezTo>
                    <a:pt x="348" y="233"/>
                    <a:pt x="357" y="224"/>
                    <a:pt x="357" y="206"/>
                  </a:cubicBezTo>
                  <a:lnTo>
                    <a:pt x="357" y="179"/>
                  </a:lnTo>
                  <a:lnTo>
                    <a:pt x="357" y="171"/>
                  </a:lnTo>
                  <a:lnTo>
                    <a:pt x="357" y="126"/>
                  </a:lnTo>
                  <a:cubicBezTo>
                    <a:pt x="357" y="108"/>
                    <a:pt x="348" y="99"/>
                    <a:pt x="339" y="81"/>
                  </a:cubicBezTo>
                  <a:lnTo>
                    <a:pt x="339" y="72"/>
                  </a:lnTo>
                  <a:cubicBezTo>
                    <a:pt x="339" y="72"/>
                    <a:pt x="330" y="63"/>
                    <a:pt x="321" y="63"/>
                  </a:cubicBezTo>
                  <a:cubicBezTo>
                    <a:pt x="321" y="54"/>
                    <a:pt x="312" y="46"/>
                    <a:pt x="304" y="37"/>
                  </a:cubicBezTo>
                  <a:cubicBezTo>
                    <a:pt x="304" y="37"/>
                    <a:pt x="304" y="37"/>
                    <a:pt x="295" y="28"/>
                  </a:cubicBezTo>
                  <a:cubicBezTo>
                    <a:pt x="286" y="19"/>
                    <a:pt x="268" y="10"/>
                    <a:pt x="24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8" name="Google Shape;3668;p39"/>
            <p:cNvSpPr/>
            <p:nvPr/>
          </p:nvSpPr>
          <p:spPr>
            <a:xfrm rot="2831813">
              <a:off x="8097426" y="954711"/>
              <a:ext cx="46756" cy="47150"/>
            </a:xfrm>
            <a:custGeom>
              <a:avLst/>
              <a:gdLst/>
              <a:ahLst/>
              <a:cxnLst/>
              <a:rect l="l" t="t" r="r" b="b"/>
              <a:pathLst>
                <a:path w="474" h="478" extrusionOk="0">
                  <a:moveTo>
                    <a:pt x="250" y="0"/>
                  </a:moveTo>
                  <a:cubicBezTo>
                    <a:pt x="232" y="0"/>
                    <a:pt x="206" y="9"/>
                    <a:pt x="188" y="9"/>
                  </a:cubicBezTo>
                  <a:cubicBezTo>
                    <a:pt x="116" y="27"/>
                    <a:pt x="63" y="80"/>
                    <a:pt x="18" y="134"/>
                  </a:cubicBezTo>
                  <a:cubicBezTo>
                    <a:pt x="9" y="152"/>
                    <a:pt x="0" y="170"/>
                    <a:pt x="0" y="196"/>
                  </a:cubicBezTo>
                  <a:cubicBezTo>
                    <a:pt x="0" y="205"/>
                    <a:pt x="0" y="214"/>
                    <a:pt x="0" y="223"/>
                  </a:cubicBezTo>
                  <a:cubicBezTo>
                    <a:pt x="0" y="232"/>
                    <a:pt x="0" y="241"/>
                    <a:pt x="0" y="250"/>
                  </a:cubicBezTo>
                  <a:lnTo>
                    <a:pt x="0" y="286"/>
                  </a:lnTo>
                  <a:cubicBezTo>
                    <a:pt x="0" y="295"/>
                    <a:pt x="0" y="303"/>
                    <a:pt x="9" y="312"/>
                  </a:cubicBezTo>
                  <a:lnTo>
                    <a:pt x="9" y="330"/>
                  </a:lnTo>
                  <a:lnTo>
                    <a:pt x="9" y="339"/>
                  </a:lnTo>
                  <a:cubicBezTo>
                    <a:pt x="18" y="348"/>
                    <a:pt x="18" y="348"/>
                    <a:pt x="27" y="357"/>
                  </a:cubicBezTo>
                  <a:cubicBezTo>
                    <a:pt x="27" y="366"/>
                    <a:pt x="27" y="375"/>
                    <a:pt x="36" y="384"/>
                  </a:cubicBezTo>
                  <a:cubicBezTo>
                    <a:pt x="73" y="443"/>
                    <a:pt x="141" y="478"/>
                    <a:pt x="213" y="478"/>
                  </a:cubicBezTo>
                  <a:cubicBezTo>
                    <a:pt x="228" y="478"/>
                    <a:pt x="244" y="476"/>
                    <a:pt x="259" y="473"/>
                  </a:cubicBezTo>
                  <a:cubicBezTo>
                    <a:pt x="295" y="455"/>
                    <a:pt x="339" y="437"/>
                    <a:pt x="366" y="402"/>
                  </a:cubicBezTo>
                  <a:cubicBezTo>
                    <a:pt x="384" y="393"/>
                    <a:pt x="393" y="384"/>
                    <a:pt x="411" y="366"/>
                  </a:cubicBezTo>
                  <a:cubicBezTo>
                    <a:pt x="438" y="330"/>
                    <a:pt x="455" y="295"/>
                    <a:pt x="464" y="259"/>
                  </a:cubicBezTo>
                  <a:cubicBezTo>
                    <a:pt x="473" y="241"/>
                    <a:pt x="473" y="223"/>
                    <a:pt x="473" y="205"/>
                  </a:cubicBezTo>
                  <a:cubicBezTo>
                    <a:pt x="473" y="196"/>
                    <a:pt x="473" y="179"/>
                    <a:pt x="473" y="170"/>
                  </a:cubicBezTo>
                  <a:cubicBezTo>
                    <a:pt x="473" y="161"/>
                    <a:pt x="464" y="161"/>
                    <a:pt x="464" y="152"/>
                  </a:cubicBezTo>
                  <a:cubicBezTo>
                    <a:pt x="455" y="107"/>
                    <a:pt x="429" y="71"/>
                    <a:pt x="393" y="45"/>
                  </a:cubicBezTo>
                  <a:cubicBezTo>
                    <a:pt x="375" y="27"/>
                    <a:pt x="348" y="9"/>
                    <a:pt x="322" y="9"/>
                  </a:cubicBezTo>
                  <a:cubicBezTo>
                    <a:pt x="304" y="0"/>
                    <a:pt x="286" y="0"/>
                    <a:pt x="26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9" name="Google Shape;3669;p39"/>
            <p:cNvSpPr/>
            <p:nvPr/>
          </p:nvSpPr>
          <p:spPr>
            <a:xfrm rot="2831813">
              <a:off x="7801634" y="1130365"/>
              <a:ext cx="32650" cy="38272"/>
            </a:xfrm>
            <a:custGeom>
              <a:avLst/>
              <a:gdLst/>
              <a:ahLst/>
              <a:cxnLst/>
              <a:rect l="l" t="t" r="r" b="b"/>
              <a:pathLst>
                <a:path w="331" h="388" extrusionOk="0">
                  <a:moveTo>
                    <a:pt x="180" y="1"/>
                  </a:moveTo>
                  <a:cubicBezTo>
                    <a:pt x="168" y="1"/>
                    <a:pt x="155" y="2"/>
                    <a:pt x="143" y="4"/>
                  </a:cubicBezTo>
                  <a:cubicBezTo>
                    <a:pt x="116" y="13"/>
                    <a:pt x="99" y="31"/>
                    <a:pt x="81" y="48"/>
                  </a:cubicBezTo>
                  <a:lnTo>
                    <a:pt x="54" y="75"/>
                  </a:lnTo>
                  <a:lnTo>
                    <a:pt x="45" y="84"/>
                  </a:lnTo>
                  <a:cubicBezTo>
                    <a:pt x="27" y="93"/>
                    <a:pt x="18" y="111"/>
                    <a:pt x="9" y="138"/>
                  </a:cubicBezTo>
                  <a:cubicBezTo>
                    <a:pt x="9" y="147"/>
                    <a:pt x="0" y="155"/>
                    <a:pt x="0" y="164"/>
                  </a:cubicBezTo>
                  <a:lnTo>
                    <a:pt x="0" y="209"/>
                  </a:lnTo>
                  <a:cubicBezTo>
                    <a:pt x="0" y="209"/>
                    <a:pt x="0" y="209"/>
                    <a:pt x="0" y="218"/>
                  </a:cubicBezTo>
                  <a:lnTo>
                    <a:pt x="0" y="263"/>
                  </a:lnTo>
                  <a:lnTo>
                    <a:pt x="0" y="272"/>
                  </a:lnTo>
                  <a:cubicBezTo>
                    <a:pt x="9" y="298"/>
                    <a:pt x="18" y="316"/>
                    <a:pt x="45" y="334"/>
                  </a:cubicBezTo>
                  <a:cubicBezTo>
                    <a:pt x="54" y="352"/>
                    <a:pt x="72" y="361"/>
                    <a:pt x="90" y="370"/>
                  </a:cubicBezTo>
                  <a:cubicBezTo>
                    <a:pt x="108" y="379"/>
                    <a:pt x="134" y="388"/>
                    <a:pt x="152" y="388"/>
                  </a:cubicBezTo>
                  <a:cubicBezTo>
                    <a:pt x="179" y="388"/>
                    <a:pt x="206" y="379"/>
                    <a:pt x="233" y="361"/>
                  </a:cubicBezTo>
                  <a:lnTo>
                    <a:pt x="241" y="352"/>
                  </a:lnTo>
                  <a:lnTo>
                    <a:pt x="250" y="352"/>
                  </a:lnTo>
                  <a:lnTo>
                    <a:pt x="268" y="343"/>
                  </a:lnTo>
                  <a:lnTo>
                    <a:pt x="286" y="334"/>
                  </a:lnTo>
                  <a:cubicBezTo>
                    <a:pt x="295" y="316"/>
                    <a:pt x="304" y="307"/>
                    <a:pt x="313" y="298"/>
                  </a:cubicBezTo>
                  <a:cubicBezTo>
                    <a:pt x="313" y="280"/>
                    <a:pt x="322" y="272"/>
                    <a:pt x="331" y="254"/>
                  </a:cubicBezTo>
                  <a:lnTo>
                    <a:pt x="331" y="245"/>
                  </a:lnTo>
                  <a:cubicBezTo>
                    <a:pt x="331" y="236"/>
                    <a:pt x="331" y="218"/>
                    <a:pt x="331" y="200"/>
                  </a:cubicBezTo>
                  <a:cubicBezTo>
                    <a:pt x="331" y="200"/>
                    <a:pt x="331" y="191"/>
                    <a:pt x="331" y="191"/>
                  </a:cubicBezTo>
                  <a:cubicBezTo>
                    <a:pt x="331" y="182"/>
                    <a:pt x="331" y="182"/>
                    <a:pt x="331" y="173"/>
                  </a:cubicBezTo>
                  <a:cubicBezTo>
                    <a:pt x="331" y="155"/>
                    <a:pt x="331" y="138"/>
                    <a:pt x="331" y="120"/>
                  </a:cubicBezTo>
                  <a:cubicBezTo>
                    <a:pt x="322" y="93"/>
                    <a:pt x="313" y="66"/>
                    <a:pt x="304" y="48"/>
                  </a:cubicBezTo>
                  <a:cubicBezTo>
                    <a:pt x="269" y="14"/>
                    <a:pt x="224" y="1"/>
                    <a:pt x="180"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0" name="Google Shape;3670;p39"/>
            <p:cNvSpPr/>
            <p:nvPr/>
          </p:nvSpPr>
          <p:spPr>
            <a:xfrm rot="2831813">
              <a:off x="7784085" y="946199"/>
              <a:ext cx="44191" cy="45670"/>
            </a:xfrm>
            <a:custGeom>
              <a:avLst/>
              <a:gdLst/>
              <a:ahLst/>
              <a:cxnLst/>
              <a:rect l="l" t="t" r="r" b="b"/>
              <a:pathLst>
                <a:path w="448" h="463" extrusionOk="0">
                  <a:moveTo>
                    <a:pt x="233" y="1"/>
                  </a:moveTo>
                  <a:cubicBezTo>
                    <a:pt x="215" y="1"/>
                    <a:pt x="197" y="1"/>
                    <a:pt x="179" y="10"/>
                  </a:cubicBezTo>
                  <a:cubicBezTo>
                    <a:pt x="170" y="10"/>
                    <a:pt x="162" y="10"/>
                    <a:pt x="153" y="19"/>
                  </a:cubicBezTo>
                  <a:cubicBezTo>
                    <a:pt x="144" y="19"/>
                    <a:pt x="135" y="28"/>
                    <a:pt x="126" y="28"/>
                  </a:cubicBezTo>
                  <a:cubicBezTo>
                    <a:pt x="108" y="37"/>
                    <a:pt x="99" y="54"/>
                    <a:pt x="90" y="63"/>
                  </a:cubicBezTo>
                  <a:cubicBezTo>
                    <a:pt x="72" y="72"/>
                    <a:pt x="54" y="90"/>
                    <a:pt x="46" y="108"/>
                  </a:cubicBezTo>
                  <a:lnTo>
                    <a:pt x="37" y="126"/>
                  </a:lnTo>
                  <a:cubicBezTo>
                    <a:pt x="28" y="144"/>
                    <a:pt x="19" y="161"/>
                    <a:pt x="19" y="188"/>
                  </a:cubicBezTo>
                  <a:cubicBezTo>
                    <a:pt x="1" y="242"/>
                    <a:pt x="10" y="295"/>
                    <a:pt x="37" y="349"/>
                  </a:cubicBezTo>
                  <a:cubicBezTo>
                    <a:pt x="37" y="349"/>
                    <a:pt x="37" y="349"/>
                    <a:pt x="37" y="358"/>
                  </a:cubicBezTo>
                  <a:lnTo>
                    <a:pt x="63" y="385"/>
                  </a:lnTo>
                  <a:cubicBezTo>
                    <a:pt x="63" y="394"/>
                    <a:pt x="72" y="402"/>
                    <a:pt x="81" y="402"/>
                  </a:cubicBezTo>
                  <a:lnTo>
                    <a:pt x="99" y="420"/>
                  </a:lnTo>
                  <a:lnTo>
                    <a:pt x="126" y="429"/>
                  </a:lnTo>
                  <a:cubicBezTo>
                    <a:pt x="144" y="438"/>
                    <a:pt x="162" y="447"/>
                    <a:pt x="179" y="456"/>
                  </a:cubicBezTo>
                  <a:cubicBezTo>
                    <a:pt x="197" y="460"/>
                    <a:pt x="215" y="463"/>
                    <a:pt x="232" y="463"/>
                  </a:cubicBezTo>
                  <a:cubicBezTo>
                    <a:pt x="249" y="463"/>
                    <a:pt x="264" y="460"/>
                    <a:pt x="278" y="456"/>
                  </a:cubicBezTo>
                  <a:cubicBezTo>
                    <a:pt x="313" y="447"/>
                    <a:pt x="340" y="429"/>
                    <a:pt x="367" y="402"/>
                  </a:cubicBezTo>
                  <a:cubicBezTo>
                    <a:pt x="394" y="376"/>
                    <a:pt x="420" y="331"/>
                    <a:pt x="429" y="295"/>
                  </a:cubicBezTo>
                  <a:cubicBezTo>
                    <a:pt x="429" y="286"/>
                    <a:pt x="438" y="277"/>
                    <a:pt x="438" y="269"/>
                  </a:cubicBezTo>
                  <a:cubicBezTo>
                    <a:pt x="438" y="251"/>
                    <a:pt x="447" y="233"/>
                    <a:pt x="447" y="215"/>
                  </a:cubicBezTo>
                  <a:cubicBezTo>
                    <a:pt x="447" y="215"/>
                    <a:pt x="447" y="206"/>
                    <a:pt x="447" y="206"/>
                  </a:cubicBezTo>
                  <a:cubicBezTo>
                    <a:pt x="447" y="188"/>
                    <a:pt x="447" y="179"/>
                    <a:pt x="447" y="161"/>
                  </a:cubicBezTo>
                  <a:cubicBezTo>
                    <a:pt x="438" y="144"/>
                    <a:pt x="438" y="126"/>
                    <a:pt x="429" y="108"/>
                  </a:cubicBezTo>
                  <a:cubicBezTo>
                    <a:pt x="420" y="90"/>
                    <a:pt x="411" y="72"/>
                    <a:pt x="394" y="63"/>
                  </a:cubicBezTo>
                  <a:cubicBezTo>
                    <a:pt x="385" y="45"/>
                    <a:pt x="367" y="37"/>
                    <a:pt x="349" y="28"/>
                  </a:cubicBezTo>
                  <a:cubicBezTo>
                    <a:pt x="331" y="19"/>
                    <a:pt x="322" y="10"/>
                    <a:pt x="304" y="10"/>
                  </a:cubicBezTo>
                  <a:lnTo>
                    <a:pt x="295" y="10"/>
                  </a:lnTo>
                  <a:cubicBezTo>
                    <a:pt x="278" y="1"/>
                    <a:pt x="251" y="1"/>
                    <a:pt x="233"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1" name="Google Shape;3671;p39"/>
            <p:cNvSpPr/>
            <p:nvPr/>
          </p:nvSpPr>
          <p:spPr>
            <a:xfrm rot="2831813">
              <a:off x="7681497" y="914899"/>
              <a:ext cx="35314" cy="33044"/>
            </a:xfrm>
            <a:custGeom>
              <a:avLst/>
              <a:gdLst/>
              <a:ahLst/>
              <a:cxnLst/>
              <a:rect l="l" t="t" r="r" b="b"/>
              <a:pathLst>
                <a:path w="358" h="335" extrusionOk="0">
                  <a:moveTo>
                    <a:pt x="177" y="0"/>
                  </a:moveTo>
                  <a:cubicBezTo>
                    <a:pt x="167" y="0"/>
                    <a:pt x="156" y="2"/>
                    <a:pt x="143" y="7"/>
                  </a:cubicBezTo>
                  <a:cubicBezTo>
                    <a:pt x="134" y="7"/>
                    <a:pt x="116" y="16"/>
                    <a:pt x="107" y="25"/>
                  </a:cubicBezTo>
                  <a:lnTo>
                    <a:pt x="89" y="25"/>
                  </a:lnTo>
                  <a:lnTo>
                    <a:pt x="71" y="33"/>
                  </a:lnTo>
                  <a:lnTo>
                    <a:pt x="54" y="51"/>
                  </a:lnTo>
                  <a:cubicBezTo>
                    <a:pt x="45" y="60"/>
                    <a:pt x="36" y="69"/>
                    <a:pt x="27" y="87"/>
                  </a:cubicBezTo>
                  <a:lnTo>
                    <a:pt x="18" y="96"/>
                  </a:lnTo>
                  <a:lnTo>
                    <a:pt x="9" y="141"/>
                  </a:lnTo>
                  <a:cubicBezTo>
                    <a:pt x="0" y="158"/>
                    <a:pt x="0" y="176"/>
                    <a:pt x="9" y="203"/>
                  </a:cubicBezTo>
                  <a:cubicBezTo>
                    <a:pt x="0" y="212"/>
                    <a:pt x="9" y="230"/>
                    <a:pt x="18" y="239"/>
                  </a:cubicBezTo>
                  <a:cubicBezTo>
                    <a:pt x="18" y="257"/>
                    <a:pt x="36" y="274"/>
                    <a:pt x="45" y="292"/>
                  </a:cubicBezTo>
                  <a:lnTo>
                    <a:pt x="80" y="310"/>
                  </a:lnTo>
                  <a:lnTo>
                    <a:pt x="116" y="328"/>
                  </a:lnTo>
                  <a:cubicBezTo>
                    <a:pt x="125" y="332"/>
                    <a:pt x="136" y="335"/>
                    <a:pt x="147" y="335"/>
                  </a:cubicBezTo>
                  <a:cubicBezTo>
                    <a:pt x="159" y="335"/>
                    <a:pt x="170" y="332"/>
                    <a:pt x="179" y="328"/>
                  </a:cubicBezTo>
                  <a:cubicBezTo>
                    <a:pt x="196" y="328"/>
                    <a:pt x="223" y="319"/>
                    <a:pt x="241" y="310"/>
                  </a:cubicBezTo>
                  <a:lnTo>
                    <a:pt x="250" y="310"/>
                  </a:lnTo>
                  <a:lnTo>
                    <a:pt x="259" y="301"/>
                  </a:lnTo>
                  <a:cubicBezTo>
                    <a:pt x="268" y="292"/>
                    <a:pt x="286" y="283"/>
                    <a:pt x="295" y="274"/>
                  </a:cubicBezTo>
                  <a:cubicBezTo>
                    <a:pt x="304" y="266"/>
                    <a:pt x="312" y="248"/>
                    <a:pt x="321" y="239"/>
                  </a:cubicBezTo>
                  <a:lnTo>
                    <a:pt x="330" y="221"/>
                  </a:lnTo>
                  <a:cubicBezTo>
                    <a:pt x="348" y="212"/>
                    <a:pt x="348" y="185"/>
                    <a:pt x="348" y="167"/>
                  </a:cubicBezTo>
                  <a:cubicBezTo>
                    <a:pt x="357" y="150"/>
                    <a:pt x="357" y="141"/>
                    <a:pt x="348" y="123"/>
                  </a:cubicBezTo>
                  <a:cubicBezTo>
                    <a:pt x="348" y="105"/>
                    <a:pt x="348" y="87"/>
                    <a:pt x="330" y="69"/>
                  </a:cubicBezTo>
                  <a:lnTo>
                    <a:pt x="304" y="51"/>
                  </a:lnTo>
                  <a:lnTo>
                    <a:pt x="268" y="25"/>
                  </a:lnTo>
                  <a:cubicBezTo>
                    <a:pt x="250" y="16"/>
                    <a:pt x="232" y="7"/>
                    <a:pt x="205" y="7"/>
                  </a:cubicBezTo>
                  <a:cubicBezTo>
                    <a:pt x="196" y="2"/>
                    <a:pt x="188" y="0"/>
                    <a:pt x="177"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2" name="Google Shape;3672;p39"/>
            <p:cNvSpPr/>
            <p:nvPr/>
          </p:nvSpPr>
          <p:spPr>
            <a:xfrm rot="2831813">
              <a:off x="7612814" y="804083"/>
              <a:ext cx="34524" cy="33340"/>
            </a:xfrm>
            <a:custGeom>
              <a:avLst/>
              <a:gdLst/>
              <a:ahLst/>
              <a:cxnLst/>
              <a:rect l="l" t="t" r="r" b="b"/>
              <a:pathLst>
                <a:path w="350" h="338" extrusionOk="0">
                  <a:moveTo>
                    <a:pt x="175" y="0"/>
                  </a:moveTo>
                  <a:cubicBezTo>
                    <a:pt x="162" y="0"/>
                    <a:pt x="148" y="2"/>
                    <a:pt x="135" y="7"/>
                  </a:cubicBezTo>
                  <a:lnTo>
                    <a:pt x="126" y="7"/>
                  </a:lnTo>
                  <a:lnTo>
                    <a:pt x="81" y="25"/>
                  </a:lnTo>
                  <a:lnTo>
                    <a:pt x="55" y="51"/>
                  </a:lnTo>
                  <a:cubicBezTo>
                    <a:pt x="37" y="69"/>
                    <a:pt x="28" y="78"/>
                    <a:pt x="19" y="105"/>
                  </a:cubicBezTo>
                  <a:cubicBezTo>
                    <a:pt x="10" y="123"/>
                    <a:pt x="1" y="141"/>
                    <a:pt x="10" y="159"/>
                  </a:cubicBezTo>
                  <a:lnTo>
                    <a:pt x="10" y="176"/>
                  </a:lnTo>
                  <a:cubicBezTo>
                    <a:pt x="10" y="194"/>
                    <a:pt x="10" y="203"/>
                    <a:pt x="10" y="221"/>
                  </a:cubicBezTo>
                  <a:cubicBezTo>
                    <a:pt x="19" y="239"/>
                    <a:pt x="28" y="257"/>
                    <a:pt x="37" y="275"/>
                  </a:cubicBezTo>
                  <a:cubicBezTo>
                    <a:pt x="46" y="283"/>
                    <a:pt x="55" y="292"/>
                    <a:pt x="72" y="301"/>
                  </a:cubicBezTo>
                  <a:cubicBezTo>
                    <a:pt x="81" y="310"/>
                    <a:pt x="90" y="319"/>
                    <a:pt x="99" y="319"/>
                  </a:cubicBezTo>
                  <a:cubicBezTo>
                    <a:pt x="117" y="328"/>
                    <a:pt x="126" y="337"/>
                    <a:pt x="144" y="337"/>
                  </a:cubicBezTo>
                  <a:lnTo>
                    <a:pt x="206" y="337"/>
                  </a:lnTo>
                  <a:cubicBezTo>
                    <a:pt x="215" y="328"/>
                    <a:pt x="233" y="319"/>
                    <a:pt x="242" y="319"/>
                  </a:cubicBezTo>
                  <a:lnTo>
                    <a:pt x="251" y="310"/>
                  </a:lnTo>
                  <a:cubicBezTo>
                    <a:pt x="269" y="301"/>
                    <a:pt x="287" y="292"/>
                    <a:pt x="295" y="283"/>
                  </a:cubicBezTo>
                  <a:cubicBezTo>
                    <a:pt x="313" y="266"/>
                    <a:pt x="322" y="248"/>
                    <a:pt x="331" y="230"/>
                  </a:cubicBezTo>
                  <a:cubicBezTo>
                    <a:pt x="340" y="212"/>
                    <a:pt x="349" y="185"/>
                    <a:pt x="349" y="167"/>
                  </a:cubicBezTo>
                  <a:lnTo>
                    <a:pt x="349" y="123"/>
                  </a:lnTo>
                  <a:cubicBezTo>
                    <a:pt x="340" y="105"/>
                    <a:pt x="322" y="96"/>
                    <a:pt x="313" y="78"/>
                  </a:cubicBezTo>
                  <a:cubicBezTo>
                    <a:pt x="304" y="69"/>
                    <a:pt x="295" y="60"/>
                    <a:pt x="287" y="51"/>
                  </a:cubicBezTo>
                  <a:cubicBezTo>
                    <a:pt x="269" y="25"/>
                    <a:pt x="242" y="16"/>
                    <a:pt x="215" y="7"/>
                  </a:cubicBezTo>
                  <a:cubicBezTo>
                    <a:pt x="202" y="2"/>
                    <a:pt x="188" y="0"/>
                    <a:pt x="175"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3" name="Google Shape;3673;p39"/>
            <p:cNvSpPr/>
            <p:nvPr/>
          </p:nvSpPr>
          <p:spPr>
            <a:xfrm rot="2831813">
              <a:off x="7726722" y="742018"/>
              <a:ext cx="33538" cy="32650"/>
            </a:xfrm>
            <a:custGeom>
              <a:avLst/>
              <a:gdLst/>
              <a:ahLst/>
              <a:cxnLst/>
              <a:rect l="l" t="t" r="r" b="b"/>
              <a:pathLst>
                <a:path w="340" h="331" extrusionOk="0">
                  <a:moveTo>
                    <a:pt x="179" y="1"/>
                  </a:moveTo>
                  <a:cubicBezTo>
                    <a:pt x="134" y="1"/>
                    <a:pt x="98" y="18"/>
                    <a:pt x="72" y="45"/>
                  </a:cubicBezTo>
                  <a:lnTo>
                    <a:pt x="63" y="54"/>
                  </a:lnTo>
                  <a:lnTo>
                    <a:pt x="36" y="90"/>
                  </a:lnTo>
                  <a:lnTo>
                    <a:pt x="27" y="99"/>
                  </a:lnTo>
                  <a:cubicBezTo>
                    <a:pt x="18" y="108"/>
                    <a:pt x="18" y="125"/>
                    <a:pt x="9" y="143"/>
                  </a:cubicBezTo>
                  <a:cubicBezTo>
                    <a:pt x="9" y="152"/>
                    <a:pt x="9" y="170"/>
                    <a:pt x="0" y="179"/>
                  </a:cubicBezTo>
                  <a:cubicBezTo>
                    <a:pt x="0" y="206"/>
                    <a:pt x="9" y="224"/>
                    <a:pt x="18" y="242"/>
                  </a:cubicBezTo>
                  <a:cubicBezTo>
                    <a:pt x="18" y="250"/>
                    <a:pt x="27" y="268"/>
                    <a:pt x="36" y="277"/>
                  </a:cubicBezTo>
                  <a:cubicBezTo>
                    <a:pt x="45" y="295"/>
                    <a:pt x="63" y="304"/>
                    <a:pt x="81" y="313"/>
                  </a:cubicBezTo>
                  <a:lnTo>
                    <a:pt x="116" y="331"/>
                  </a:lnTo>
                  <a:lnTo>
                    <a:pt x="161" y="331"/>
                  </a:lnTo>
                  <a:cubicBezTo>
                    <a:pt x="179" y="331"/>
                    <a:pt x="206" y="331"/>
                    <a:pt x="223" y="322"/>
                  </a:cubicBezTo>
                  <a:cubicBezTo>
                    <a:pt x="241" y="313"/>
                    <a:pt x="259" y="304"/>
                    <a:pt x="268" y="286"/>
                  </a:cubicBezTo>
                  <a:lnTo>
                    <a:pt x="286" y="268"/>
                  </a:lnTo>
                  <a:lnTo>
                    <a:pt x="295" y="268"/>
                  </a:lnTo>
                  <a:cubicBezTo>
                    <a:pt x="304" y="259"/>
                    <a:pt x="313" y="242"/>
                    <a:pt x="322" y="224"/>
                  </a:cubicBezTo>
                  <a:cubicBezTo>
                    <a:pt x="330" y="215"/>
                    <a:pt x="330" y="206"/>
                    <a:pt x="339" y="188"/>
                  </a:cubicBezTo>
                  <a:lnTo>
                    <a:pt x="339" y="179"/>
                  </a:lnTo>
                  <a:lnTo>
                    <a:pt x="339" y="134"/>
                  </a:lnTo>
                  <a:cubicBezTo>
                    <a:pt x="339" y="117"/>
                    <a:pt x="339" y="99"/>
                    <a:pt x="330" y="81"/>
                  </a:cubicBezTo>
                  <a:cubicBezTo>
                    <a:pt x="322" y="72"/>
                    <a:pt x="313" y="63"/>
                    <a:pt x="304" y="54"/>
                  </a:cubicBezTo>
                  <a:cubicBezTo>
                    <a:pt x="295" y="36"/>
                    <a:pt x="277" y="27"/>
                    <a:pt x="259" y="18"/>
                  </a:cubicBezTo>
                  <a:lnTo>
                    <a:pt x="223" y="1"/>
                  </a:ln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4" name="Google Shape;3674;p39"/>
            <p:cNvSpPr/>
            <p:nvPr/>
          </p:nvSpPr>
          <p:spPr>
            <a:xfrm rot="2831813">
              <a:off x="7601931" y="785767"/>
              <a:ext cx="69542" cy="60959"/>
            </a:xfrm>
            <a:custGeom>
              <a:avLst/>
              <a:gdLst/>
              <a:ahLst/>
              <a:cxnLst/>
              <a:rect l="l" t="t" r="r" b="b"/>
              <a:pathLst>
                <a:path w="705" h="618" extrusionOk="0">
                  <a:moveTo>
                    <a:pt x="131" y="553"/>
                  </a:moveTo>
                  <a:cubicBezTo>
                    <a:pt x="141" y="562"/>
                    <a:pt x="152" y="571"/>
                    <a:pt x="163" y="580"/>
                  </a:cubicBezTo>
                  <a:cubicBezTo>
                    <a:pt x="151" y="571"/>
                    <a:pt x="141" y="562"/>
                    <a:pt x="131" y="553"/>
                  </a:cubicBezTo>
                  <a:close/>
                  <a:moveTo>
                    <a:pt x="163" y="580"/>
                  </a:moveTo>
                  <a:cubicBezTo>
                    <a:pt x="166" y="581"/>
                    <a:pt x="169" y="583"/>
                    <a:pt x="172" y="585"/>
                  </a:cubicBezTo>
                  <a:lnTo>
                    <a:pt x="172" y="585"/>
                  </a:lnTo>
                  <a:cubicBezTo>
                    <a:pt x="169" y="583"/>
                    <a:pt x="166" y="581"/>
                    <a:pt x="163" y="580"/>
                  </a:cubicBezTo>
                  <a:close/>
                  <a:moveTo>
                    <a:pt x="356" y="0"/>
                  </a:moveTo>
                  <a:cubicBezTo>
                    <a:pt x="325" y="0"/>
                    <a:pt x="293" y="6"/>
                    <a:pt x="261" y="17"/>
                  </a:cubicBezTo>
                  <a:cubicBezTo>
                    <a:pt x="181" y="44"/>
                    <a:pt x="118" y="98"/>
                    <a:pt x="74" y="169"/>
                  </a:cubicBezTo>
                  <a:cubicBezTo>
                    <a:pt x="0" y="291"/>
                    <a:pt x="24" y="451"/>
                    <a:pt x="131" y="553"/>
                  </a:cubicBezTo>
                  <a:lnTo>
                    <a:pt x="131" y="553"/>
                  </a:lnTo>
                  <a:cubicBezTo>
                    <a:pt x="86" y="509"/>
                    <a:pt x="56" y="451"/>
                    <a:pt x="56" y="392"/>
                  </a:cubicBezTo>
                  <a:cubicBezTo>
                    <a:pt x="47" y="321"/>
                    <a:pt x="65" y="240"/>
                    <a:pt x="109" y="178"/>
                  </a:cubicBezTo>
                  <a:cubicBezTo>
                    <a:pt x="164" y="81"/>
                    <a:pt x="245" y="41"/>
                    <a:pt x="328" y="41"/>
                  </a:cubicBezTo>
                  <a:cubicBezTo>
                    <a:pt x="516" y="41"/>
                    <a:pt x="705" y="252"/>
                    <a:pt x="556" y="464"/>
                  </a:cubicBezTo>
                  <a:cubicBezTo>
                    <a:pt x="511" y="526"/>
                    <a:pt x="457" y="580"/>
                    <a:pt x="386" y="606"/>
                  </a:cubicBezTo>
                  <a:cubicBezTo>
                    <a:pt x="362" y="612"/>
                    <a:pt x="337" y="615"/>
                    <a:pt x="310" y="615"/>
                  </a:cubicBezTo>
                  <a:cubicBezTo>
                    <a:pt x="262" y="615"/>
                    <a:pt x="213" y="605"/>
                    <a:pt x="172" y="585"/>
                  </a:cubicBezTo>
                  <a:lnTo>
                    <a:pt x="172" y="585"/>
                  </a:lnTo>
                  <a:cubicBezTo>
                    <a:pt x="216" y="607"/>
                    <a:pt x="262" y="617"/>
                    <a:pt x="307" y="617"/>
                  </a:cubicBezTo>
                  <a:cubicBezTo>
                    <a:pt x="410" y="617"/>
                    <a:pt x="510" y="563"/>
                    <a:pt x="565" y="472"/>
                  </a:cubicBezTo>
                  <a:cubicBezTo>
                    <a:pt x="609" y="410"/>
                    <a:pt x="636" y="330"/>
                    <a:pt x="627" y="249"/>
                  </a:cubicBezTo>
                  <a:cubicBezTo>
                    <a:pt x="613" y="104"/>
                    <a:pt x="492" y="0"/>
                    <a:pt x="35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75" name="Google Shape;3675;p39"/>
            <p:cNvSpPr/>
            <p:nvPr/>
          </p:nvSpPr>
          <p:spPr>
            <a:xfrm rot="2831813">
              <a:off x="7701857" y="707710"/>
              <a:ext cx="86311" cy="78419"/>
            </a:xfrm>
            <a:custGeom>
              <a:avLst/>
              <a:gdLst/>
              <a:ahLst/>
              <a:cxnLst/>
              <a:rect l="l" t="t" r="r" b="b"/>
              <a:pathLst>
                <a:path w="875" h="795" extrusionOk="0">
                  <a:moveTo>
                    <a:pt x="96" y="644"/>
                  </a:moveTo>
                  <a:lnTo>
                    <a:pt x="96" y="644"/>
                  </a:lnTo>
                  <a:cubicBezTo>
                    <a:pt x="120" y="683"/>
                    <a:pt x="152" y="716"/>
                    <a:pt x="191" y="742"/>
                  </a:cubicBezTo>
                  <a:cubicBezTo>
                    <a:pt x="153" y="714"/>
                    <a:pt x="121" y="681"/>
                    <a:pt x="96" y="644"/>
                  </a:cubicBezTo>
                  <a:close/>
                  <a:moveTo>
                    <a:pt x="191" y="742"/>
                  </a:moveTo>
                  <a:lnTo>
                    <a:pt x="191" y="742"/>
                  </a:lnTo>
                  <a:cubicBezTo>
                    <a:pt x="230" y="766"/>
                    <a:pt x="272" y="781"/>
                    <a:pt x="314" y="788"/>
                  </a:cubicBezTo>
                  <a:lnTo>
                    <a:pt x="314" y="788"/>
                  </a:lnTo>
                  <a:cubicBezTo>
                    <a:pt x="272" y="780"/>
                    <a:pt x="230" y="765"/>
                    <a:pt x="191" y="742"/>
                  </a:cubicBezTo>
                  <a:close/>
                  <a:moveTo>
                    <a:pt x="437" y="1"/>
                  </a:moveTo>
                  <a:cubicBezTo>
                    <a:pt x="400" y="1"/>
                    <a:pt x="362" y="6"/>
                    <a:pt x="324" y="19"/>
                  </a:cubicBezTo>
                  <a:cubicBezTo>
                    <a:pt x="226" y="55"/>
                    <a:pt x="137" y="117"/>
                    <a:pt x="83" y="207"/>
                  </a:cubicBezTo>
                  <a:cubicBezTo>
                    <a:pt x="0" y="345"/>
                    <a:pt x="9" y="516"/>
                    <a:pt x="96" y="644"/>
                  </a:cubicBezTo>
                  <a:lnTo>
                    <a:pt x="96" y="644"/>
                  </a:lnTo>
                  <a:cubicBezTo>
                    <a:pt x="69" y="601"/>
                    <a:pt x="52" y="552"/>
                    <a:pt x="48" y="501"/>
                  </a:cubicBezTo>
                  <a:cubicBezTo>
                    <a:pt x="30" y="403"/>
                    <a:pt x="57" y="305"/>
                    <a:pt x="110" y="224"/>
                  </a:cubicBezTo>
                  <a:cubicBezTo>
                    <a:pt x="185" y="107"/>
                    <a:pt x="290" y="58"/>
                    <a:pt x="395" y="58"/>
                  </a:cubicBezTo>
                  <a:cubicBezTo>
                    <a:pt x="638" y="58"/>
                    <a:pt x="874" y="324"/>
                    <a:pt x="699" y="599"/>
                  </a:cubicBezTo>
                  <a:cubicBezTo>
                    <a:pt x="646" y="680"/>
                    <a:pt x="574" y="742"/>
                    <a:pt x="476" y="778"/>
                  </a:cubicBezTo>
                  <a:cubicBezTo>
                    <a:pt x="441" y="787"/>
                    <a:pt x="406" y="792"/>
                    <a:pt x="371" y="792"/>
                  </a:cubicBezTo>
                  <a:cubicBezTo>
                    <a:pt x="352" y="792"/>
                    <a:pt x="333" y="791"/>
                    <a:pt x="314" y="788"/>
                  </a:cubicBezTo>
                  <a:lnTo>
                    <a:pt x="314" y="788"/>
                  </a:lnTo>
                  <a:cubicBezTo>
                    <a:pt x="338" y="792"/>
                    <a:pt x="362" y="795"/>
                    <a:pt x="387" y="795"/>
                  </a:cubicBezTo>
                  <a:cubicBezTo>
                    <a:pt x="519" y="795"/>
                    <a:pt x="646" y="727"/>
                    <a:pt x="717" y="608"/>
                  </a:cubicBezTo>
                  <a:cubicBezTo>
                    <a:pt x="780" y="528"/>
                    <a:pt x="806" y="421"/>
                    <a:pt x="789" y="314"/>
                  </a:cubicBezTo>
                  <a:cubicBezTo>
                    <a:pt x="766" y="130"/>
                    <a:pt x="611" y="1"/>
                    <a:pt x="437" y="1"/>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76" name="Google Shape;3676;p39"/>
            <p:cNvSpPr/>
            <p:nvPr/>
          </p:nvSpPr>
          <p:spPr>
            <a:xfrm rot="2831813">
              <a:off x="8068718" y="908114"/>
              <a:ext cx="127839" cy="111167"/>
            </a:xfrm>
            <a:custGeom>
              <a:avLst/>
              <a:gdLst/>
              <a:ahLst/>
              <a:cxnLst/>
              <a:rect l="l" t="t" r="r" b="b"/>
              <a:pathLst>
                <a:path w="1296" h="1127" extrusionOk="0">
                  <a:moveTo>
                    <a:pt x="631" y="1"/>
                  </a:moveTo>
                  <a:cubicBezTo>
                    <a:pt x="582" y="1"/>
                    <a:pt x="532" y="8"/>
                    <a:pt x="483" y="22"/>
                  </a:cubicBezTo>
                  <a:cubicBezTo>
                    <a:pt x="188" y="94"/>
                    <a:pt x="1" y="397"/>
                    <a:pt x="72" y="700"/>
                  </a:cubicBezTo>
                  <a:cubicBezTo>
                    <a:pt x="99" y="843"/>
                    <a:pt x="188" y="968"/>
                    <a:pt x="313" y="1040"/>
                  </a:cubicBezTo>
                  <a:cubicBezTo>
                    <a:pt x="188" y="959"/>
                    <a:pt x="108" y="834"/>
                    <a:pt x="81" y="700"/>
                  </a:cubicBezTo>
                  <a:cubicBezTo>
                    <a:pt x="54" y="558"/>
                    <a:pt x="90" y="415"/>
                    <a:pt x="170" y="290"/>
                  </a:cubicBezTo>
                  <a:cubicBezTo>
                    <a:pt x="284" y="126"/>
                    <a:pt x="437" y="58"/>
                    <a:pt x="588" y="58"/>
                  </a:cubicBezTo>
                  <a:cubicBezTo>
                    <a:pt x="948" y="58"/>
                    <a:pt x="1296" y="446"/>
                    <a:pt x="1063" y="861"/>
                  </a:cubicBezTo>
                  <a:cubicBezTo>
                    <a:pt x="983" y="977"/>
                    <a:pt x="867" y="1066"/>
                    <a:pt x="724" y="1102"/>
                  </a:cubicBezTo>
                  <a:cubicBezTo>
                    <a:pt x="677" y="1114"/>
                    <a:pt x="631" y="1120"/>
                    <a:pt x="585" y="1120"/>
                  </a:cubicBezTo>
                  <a:cubicBezTo>
                    <a:pt x="490" y="1120"/>
                    <a:pt x="398" y="1094"/>
                    <a:pt x="313" y="1040"/>
                  </a:cubicBezTo>
                  <a:lnTo>
                    <a:pt x="313" y="1040"/>
                  </a:lnTo>
                  <a:cubicBezTo>
                    <a:pt x="402" y="1097"/>
                    <a:pt x="499" y="1127"/>
                    <a:pt x="599" y="1127"/>
                  </a:cubicBezTo>
                  <a:cubicBezTo>
                    <a:pt x="641" y="1127"/>
                    <a:pt x="682" y="1121"/>
                    <a:pt x="724" y="1111"/>
                  </a:cubicBezTo>
                  <a:cubicBezTo>
                    <a:pt x="867" y="1075"/>
                    <a:pt x="992" y="995"/>
                    <a:pt x="1081" y="870"/>
                  </a:cubicBezTo>
                  <a:cubicBezTo>
                    <a:pt x="1161" y="745"/>
                    <a:pt x="1188" y="593"/>
                    <a:pt x="1161" y="451"/>
                  </a:cubicBezTo>
                  <a:cubicBezTo>
                    <a:pt x="1134" y="299"/>
                    <a:pt x="1045" y="165"/>
                    <a:pt x="920" y="85"/>
                  </a:cubicBezTo>
                  <a:cubicBezTo>
                    <a:pt x="830" y="30"/>
                    <a:pt x="732" y="1"/>
                    <a:pt x="631" y="1"/>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77" name="Google Shape;3677;p39"/>
            <p:cNvSpPr/>
            <p:nvPr/>
          </p:nvSpPr>
          <p:spPr>
            <a:xfrm rot="2831813">
              <a:off x="8037212" y="1083891"/>
              <a:ext cx="105842" cy="93905"/>
            </a:xfrm>
            <a:custGeom>
              <a:avLst/>
              <a:gdLst/>
              <a:ahLst/>
              <a:cxnLst/>
              <a:rect l="l" t="t" r="r" b="b"/>
              <a:pathLst>
                <a:path w="1073" h="952" extrusionOk="0">
                  <a:moveTo>
                    <a:pt x="28" y="592"/>
                  </a:moveTo>
                  <a:cubicBezTo>
                    <a:pt x="46" y="716"/>
                    <a:pt x="108" y="823"/>
                    <a:pt x="215" y="886"/>
                  </a:cubicBezTo>
                  <a:cubicBezTo>
                    <a:pt x="117" y="823"/>
                    <a:pt x="46" y="716"/>
                    <a:pt x="28" y="592"/>
                  </a:cubicBezTo>
                  <a:close/>
                  <a:moveTo>
                    <a:pt x="503" y="0"/>
                  </a:moveTo>
                  <a:cubicBezTo>
                    <a:pt x="461" y="0"/>
                    <a:pt x="418" y="6"/>
                    <a:pt x="376" y="20"/>
                  </a:cubicBezTo>
                  <a:cubicBezTo>
                    <a:pt x="251" y="56"/>
                    <a:pt x="153" y="136"/>
                    <a:pt x="90" y="243"/>
                  </a:cubicBezTo>
                  <a:cubicBezTo>
                    <a:pt x="28" y="350"/>
                    <a:pt x="1" y="475"/>
                    <a:pt x="28" y="591"/>
                  </a:cubicBezTo>
                  <a:cubicBezTo>
                    <a:pt x="19" y="475"/>
                    <a:pt x="46" y="359"/>
                    <a:pt x="108" y="261"/>
                  </a:cubicBezTo>
                  <a:cubicBezTo>
                    <a:pt x="198" y="97"/>
                    <a:pt x="334" y="30"/>
                    <a:pt x="468" y="30"/>
                  </a:cubicBezTo>
                  <a:cubicBezTo>
                    <a:pt x="773" y="30"/>
                    <a:pt x="1072" y="373"/>
                    <a:pt x="831" y="707"/>
                  </a:cubicBezTo>
                  <a:cubicBezTo>
                    <a:pt x="769" y="814"/>
                    <a:pt x="670" y="895"/>
                    <a:pt x="563" y="930"/>
                  </a:cubicBezTo>
                  <a:cubicBezTo>
                    <a:pt x="523" y="943"/>
                    <a:pt x="483" y="949"/>
                    <a:pt x="442" y="949"/>
                  </a:cubicBezTo>
                  <a:cubicBezTo>
                    <a:pt x="364" y="949"/>
                    <a:pt x="286" y="927"/>
                    <a:pt x="215" y="886"/>
                  </a:cubicBezTo>
                  <a:lnTo>
                    <a:pt x="215" y="886"/>
                  </a:lnTo>
                  <a:cubicBezTo>
                    <a:pt x="284" y="930"/>
                    <a:pt x="366" y="951"/>
                    <a:pt x="448" y="951"/>
                  </a:cubicBezTo>
                  <a:cubicBezTo>
                    <a:pt x="484" y="951"/>
                    <a:pt x="520" y="947"/>
                    <a:pt x="554" y="939"/>
                  </a:cubicBezTo>
                  <a:cubicBezTo>
                    <a:pt x="679" y="904"/>
                    <a:pt x="777" y="832"/>
                    <a:pt x="849" y="725"/>
                  </a:cubicBezTo>
                  <a:cubicBezTo>
                    <a:pt x="920" y="627"/>
                    <a:pt x="947" y="502"/>
                    <a:pt x="929" y="377"/>
                  </a:cubicBezTo>
                  <a:cubicBezTo>
                    <a:pt x="900" y="155"/>
                    <a:pt x="710" y="0"/>
                    <a:pt x="503"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78" name="Google Shape;3678;p39"/>
            <p:cNvSpPr/>
            <p:nvPr/>
          </p:nvSpPr>
          <p:spPr>
            <a:xfrm rot="2831813">
              <a:off x="7759414" y="909423"/>
              <a:ext cx="105744" cy="103079"/>
            </a:xfrm>
            <a:custGeom>
              <a:avLst/>
              <a:gdLst/>
              <a:ahLst/>
              <a:cxnLst/>
              <a:rect l="l" t="t" r="r" b="b"/>
              <a:pathLst>
                <a:path w="1072" h="1045" extrusionOk="0">
                  <a:moveTo>
                    <a:pt x="251" y="973"/>
                  </a:moveTo>
                  <a:lnTo>
                    <a:pt x="251" y="973"/>
                  </a:lnTo>
                  <a:cubicBezTo>
                    <a:pt x="297" y="1002"/>
                    <a:pt x="346" y="1021"/>
                    <a:pt x="397" y="1032"/>
                  </a:cubicBezTo>
                  <a:lnTo>
                    <a:pt x="397" y="1032"/>
                  </a:lnTo>
                  <a:cubicBezTo>
                    <a:pt x="346" y="1021"/>
                    <a:pt x="296" y="1001"/>
                    <a:pt x="251" y="973"/>
                  </a:cubicBezTo>
                  <a:close/>
                  <a:moveTo>
                    <a:pt x="581" y="1"/>
                  </a:moveTo>
                  <a:cubicBezTo>
                    <a:pt x="531" y="1"/>
                    <a:pt x="480" y="9"/>
                    <a:pt x="429" y="27"/>
                  </a:cubicBezTo>
                  <a:cubicBezTo>
                    <a:pt x="161" y="107"/>
                    <a:pt x="1" y="375"/>
                    <a:pt x="45" y="652"/>
                  </a:cubicBezTo>
                  <a:cubicBezTo>
                    <a:pt x="63" y="786"/>
                    <a:pt x="143" y="902"/>
                    <a:pt x="251" y="973"/>
                  </a:cubicBezTo>
                  <a:cubicBezTo>
                    <a:pt x="143" y="902"/>
                    <a:pt x="72" y="786"/>
                    <a:pt x="54" y="661"/>
                  </a:cubicBezTo>
                  <a:cubicBezTo>
                    <a:pt x="36" y="527"/>
                    <a:pt x="63" y="393"/>
                    <a:pt x="135" y="286"/>
                  </a:cubicBezTo>
                  <a:cubicBezTo>
                    <a:pt x="206" y="179"/>
                    <a:pt x="313" y="98"/>
                    <a:pt x="438" y="63"/>
                  </a:cubicBezTo>
                  <a:cubicBezTo>
                    <a:pt x="478" y="51"/>
                    <a:pt x="519" y="46"/>
                    <a:pt x="559" y="46"/>
                  </a:cubicBezTo>
                  <a:cubicBezTo>
                    <a:pt x="768" y="46"/>
                    <a:pt x="963" y="195"/>
                    <a:pt x="1000" y="420"/>
                  </a:cubicBezTo>
                  <a:cubicBezTo>
                    <a:pt x="1036" y="678"/>
                    <a:pt x="884" y="937"/>
                    <a:pt x="634" y="1018"/>
                  </a:cubicBezTo>
                  <a:cubicBezTo>
                    <a:pt x="585" y="1034"/>
                    <a:pt x="536" y="1042"/>
                    <a:pt x="488" y="1042"/>
                  </a:cubicBezTo>
                  <a:cubicBezTo>
                    <a:pt x="457" y="1042"/>
                    <a:pt x="427" y="1039"/>
                    <a:pt x="397" y="1032"/>
                  </a:cubicBezTo>
                  <a:lnTo>
                    <a:pt x="397" y="1032"/>
                  </a:lnTo>
                  <a:cubicBezTo>
                    <a:pt x="433" y="1040"/>
                    <a:pt x="469" y="1044"/>
                    <a:pt x="505" y="1044"/>
                  </a:cubicBezTo>
                  <a:cubicBezTo>
                    <a:pt x="549" y="1044"/>
                    <a:pt x="593" y="1038"/>
                    <a:pt x="634" y="1026"/>
                  </a:cubicBezTo>
                  <a:cubicBezTo>
                    <a:pt x="902" y="946"/>
                    <a:pt x="1072" y="687"/>
                    <a:pt x="1045" y="411"/>
                  </a:cubicBezTo>
                  <a:cubicBezTo>
                    <a:pt x="1008" y="170"/>
                    <a:pt x="805" y="1"/>
                    <a:pt x="581" y="1"/>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79" name="Google Shape;3679;p39"/>
            <p:cNvSpPr/>
            <p:nvPr/>
          </p:nvSpPr>
          <p:spPr>
            <a:xfrm rot="2831813">
              <a:off x="7776705" y="1104337"/>
              <a:ext cx="93413" cy="84534"/>
            </a:xfrm>
            <a:custGeom>
              <a:avLst/>
              <a:gdLst/>
              <a:ahLst/>
              <a:cxnLst/>
              <a:rect l="l" t="t" r="r" b="b"/>
              <a:pathLst>
                <a:path w="947" h="857" extrusionOk="0">
                  <a:moveTo>
                    <a:pt x="56" y="623"/>
                  </a:moveTo>
                  <a:cubicBezTo>
                    <a:pt x="83" y="696"/>
                    <a:pt x="131" y="759"/>
                    <a:pt x="203" y="799"/>
                  </a:cubicBezTo>
                  <a:cubicBezTo>
                    <a:pt x="136" y="754"/>
                    <a:pt x="87" y="693"/>
                    <a:pt x="56" y="623"/>
                  </a:cubicBezTo>
                  <a:close/>
                  <a:moveTo>
                    <a:pt x="203" y="799"/>
                  </a:moveTo>
                  <a:lnTo>
                    <a:pt x="203" y="799"/>
                  </a:lnTo>
                  <a:cubicBezTo>
                    <a:pt x="256" y="836"/>
                    <a:pt x="316" y="854"/>
                    <a:pt x="378" y="855"/>
                  </a:cubicBezTo>
                  <a:lnTo>
                    <a:pt x="378" y="855"/>
                  </a:lnTo>
                  <a:cubicBezTo>
                    <a:pt x="318" y="850"/>
                    <a:pt x="258" y="831"/>
                    <a:pt x="203" y="799"/>
                  </a:cubicBezTo>
                  <a:close/>
                  <a:moveTo>
                    <a:pt x="473" y="0"/>
                  </a:moveTo>
                  <a:cubicBezTo>
                    <a:pt x="431" y="0"/>
                    <a:pt x="388" y="7"/>
                    <a:pt x="346" y="22"/>
                  </a:cubicBezTo>
                  <a:cubicBezTo>
                    <a:pt x="239" y="58"/>
                    <a:pt x="141" y="129"/>
                    <a:pt x="87" y="227"/>
                  </a:cubicBezTo>
                  <a:cubicBezTo>
                    <a:pt x="7" y="348"/>
                    <a:pt x="0" y="498"/>
                    <a:pt x="56" y="623"/>
                  </a:cubicBezTo>
                  <a:lnTo>
                    <a:pt x="56" y="623"/>
                  </a:lnTo>
                  <a:cubicBezTo>
                    <a:pt x="46" y="597"/>
                    <a:pt x="38" y="568"/>
                    <a:pt x="34" y="540"/>
                  </a:cubicBezTo>
                  <a:cubicBezTo>
                    <a:pt x="25" y="433"/>
                    <a:pt x="43" y="326"/>
                    <a:pt x="105" y="236"/>
                  </a:cubicBezTo>
                  <a:cubicBezTo>
                    <a:pt x="186" y="104"/>
                    <a:pt x="303" y="49"/>
                    <a:pt x="418" y="49"/>
                  </a:cubicBezTo>
                  <a:cubicBezTo>
                    <a:pt x="685" y="49"/>
                    <a:pt x="947" y="342"/>
                    <a:pt x="748" y="647"/>
                  </a:cubicBezTo>
                  <a:cubicBezTo>
                    <a:pt x="694" y="736"/>
                    <a:pt x="605" y="807"/>
                    <a:pt x="507" y="834"/>
                  </a:cubicBezTo>
                  <a:cubicBezTo>
                    <a:pt x="465" y="848"/>
                    <a:pt x="424" y="855"/>
                    <a:pt x="384" y="855"/>
                  </a:cubicBezTo>
                  <a:cubicBezTo>
                    <a:pt x="382" y="855"/>
                    <a:pt x="380" y="855"/>
                    <a:pt x="378" y="855"/>
                  </a:cubicBezTo>
                  <a:lnTo>
                    <a:pt x="378" y="855"/>
                  </a:lnTo>
                  <a:cubicBezTo>
                    <a:pt x="390" y="856"/>
                    <a:pt x="402" y="857"/>
                    <a:pt x="415" y="857"/>
                  </a:cubicBezTo>
                  <a:cubicBezTo>
                    <a:pt x="555" y="857"/>
                    <a:pt x="692" y="785"/>
                    <a:pt x="774" y="656"/>
                  </a:cubicBezTo>
                  <a:cubicBezTo>
                    <a:pt x="837" y="567"/>
                    <a:pt x="864" y="450"/>
                    <a:pt x="846" y="343"/>
                  </a:cubicBezTo>
                  <a:cubicBezTo>
                    <a:pt x="824" y="139"/>
                    <a:pt x="659" y="0"/>
                    <a:pt x="473"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0" name="Google Shape;3680;p39"/>
            <p:cNvSpPr/>
            <p:nvPr/>
          </p:nvSpPr>
          <p:spPr>
            <a:xfrm rot="2831813">
              <a:off x="7665515" y="892241"/>
              <a:ext cx="76447" cy="67075"/>
            </a:xfrm>
            <a:custGeom>
              <a:avLst/>
              <a:gdLst/>
              <a:ahLst/>
              <a:cxnLst/>
              <a:rect l="l" t="t" r="r" b="b"/>
              <a:pathLst>
                <a:path w="775" h="680" extrusionOk="0">
                  <a:moveTo>
                    <a:pt x="400" y="0"/>
                  </a:moveTo>
                  <a:cubicBezTo>
                    <a:pt x="365" y="0"/>
                    <a:pt x="330" y="7"/>
                    <a:pt x="295" y="21"/>
                  </a:cubicBezTo>
                  <a:cubicBezTo>
                    <a:pt x="206" y="47"/>
                    <a:pt x="135" y="101"/>
                    <a:pt x="90" y="181"/>
                  </a:cubicBezTo>
                  <a:cubicBezTo>
                    <a:pt x="1" y="333"/>
                    <a:pt x="36" y="529"/>
                    <a:pt x="188" y="636"/>
                  </a:cubicBezTo>
                  <a:cubicBezTo>
                    <a:pt x="117" y="583"/>
                    <a:pt x="72" y="511"/>
                    <a:pt x="54" y="431"/>
                  </a:cubicBezTo>
                  <a:cubicBezTo>
                    <a:pt x="45" y="342"/>
                    <a:pt x="72" y="262"/>
                    <a:pt x="117" y="199"/>
                  </a:cubicBezTo>
                  <a:cubicBezTo>
                    <a:pt x="179" y="90"/>
                    <a:pt x="272" y="45"/>
                    <a:pt x="364" y="45"/>
                  </a:cubicBezTo>
                  <a:cubicBezTo>
                    <a:pt x="572" y="45"/>
                    <a:pt x="775" y="276"/>
                    <a:pt x="608" y="511"/>
                  </a:cubicBezTo>
                  <a:cubicBezTo>
                    <a:pt x="572" y="583"/>
                    <a:pt x="500" y="636"/>
                    <a:pt x="429" y="663"/>
                  </a:cubicBezTo>
                  <a:cubicBezTo>
                    <a:pt x="402" y="672"/>
                    <a:pt x="375" y="676"/>
                    <a:pt x="347" y="676"/>
                  </a:cubicBezTo>
                  <a:cubicBezTo>
                    <a:pt x="291" y="676"/>
                    <a:pt x="236" y="660"/>
                    <a:pt x="188" y="636"/>
                  </a:cubicBezTo>
                  <a:lnTo>
                    <a:pt x="188" y="636"/>
                  </a:lnTo>
                  <a:cubicBezTo>
                    <a:pt x="238" y="666"/>
                    <a:pt x="293" y="680"/>
                    <a:pt x="347" y="680"/>
                  </a:cubicBezTo>
                  <a:cubicBezTo>
                    <a:pt x="459" y="680"/>
                    <a:pt x="569" y="622"/>
                    <a:pt x="634" y="520"/>
                  </a:cubicBezTo>
                  <a:cubicBezTo>
                    <a:pt x="688" y="449"/>
                    <a:pt x="706" y="360"/>
                    <a:pt x="697" y="270"/>
                  </a:cubicBezTo>
                  <a:cubicBezTo>
                    <a:pt x="675" y="112"/>
                    <a:pt x="543" y="0"/>
                    <a:pt x="400"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1" name="Google Shape;3681;p39"/>
            <p:cNvSpPr/>
            <p:nvPr/>
          </p:nvSpPr>
          <p:spPr>
            <a:xfrm rot="2831813">
              <a:off x="7986323" y="1256394"/>
              <a:ext cx="84338" cy="74670"/>
            </a:xfrm>
            <a:custGeom>
              <a:avLst/>
              <a:gdLst/>
              <a:ahLst/>
              <a:cxnLst/>
              <a:rect l="l" t="t" r="r" b="b"/>
              <a:pathLst>
                <a:path w="855" h="757" extrusionOk="0">
                  <a:moveTo>
                    <a:pt x="108" y="626"/>
                  </a:moveTo>
                  <a:cubicBezTo>
                    <a:pt x="131" y="658"/>
                    <a:pt x="160" y="685"/>
                    <a:pt x="194" y="707"/>
                  </a:cubicBezTo>
                  <a:cubicBezTo>
                    <a:pt x="160" y="684"/>
                    <a:pt x="131" y="657"/>
                    <a:pt x="108" y="626"/>
                  </a:cubicBezTo>
                  <a:close/>
                  <a:moveTo>
                    <a:pt x="423" y="1"/>
                  </a:moveTo>
                  <a:cubicBezTo>
                    <a:pt x="386" y="1"/>
                    <a:pt x="348" y="7"/>
                    <a:pt x="310" y="20"/>
                  </a:cubicBezTo>
                  <a:cubicBezTo>
                    <a:pt x="221" y="56"/>
                    <a:pt x="140" y="118"/>
                    <a:pt x="87" y="198"/>
                  </a:cubicBezTo>
                  <a:cubicBezTo>
                    <a:pt x="1" y="334"/>
                    <a:pt x="12" y="504"/>
                    <a:pt x="108" y="626"/>
                  </a:cubicBezTo>
                  <a:lnTo>
                    <a:pt x="108" y="626"/>
                  </a:lnTo>
                  <a:cubicBezTo>
                    <a:pt x="75" y="583"/>
                    <a:pt x="52" y="532"/>
                    <a:pt x="42" y="475"/>
                  </a:cubicBezTo>
                  <a:cubicBezTo>
                    <a:pt x="33" y="386"/>
                    <a:pt x="60" y="288"/>
                    <a:pt x="105" y="216"/>
                  </a:cubicBezTo>
                  <a:cubicBezTo>
                    <a:pt x="146" y="119"/>
                    <a:pt x="227" y="79"/>
                    <a:pt x="316" y="79"/>
                  </a:cubicBezTo>
                  <a:cubicBezTo>
                    <a:pt x="553" y="79"/>
                    <a:pt x="855" y="357"/>
                    <a:pt x="667" y="564"/>
                  </a:cubicBezTo>
                  <a:cubicBezTo>
                    <a:pt x="622" y="645"/>
                    <a:pt x="542" y="707"/>
                    <a:pt x="462" y="734"/>
                  </a:cubicBezTo>
                  <a:cubicBezTo>
                    <a:pt x="428" y="744"/>
                    <a:pt x="393" y="749"/>
                    <a:pt x="359" y="749"/>
                  </a:cubicBezTo>
                  <a:cubicBezTo>
                    <a:pt x="301" y="749"/>
                    <a:pt x="244" y="735"/>
                    <a:pt x="194" y="707"/>
                  </a:cubicBezTo>
                  <a:lnTo>
                    <a:pt x="194" y="707"/>
                  </a:lnTo>
                  <a:cubicBezTo>
                    <a:pt x="251" y="740"/>
                    <a:pt x="314" y="756"/>
                    <a:pt x="377" y="756"/>
                  </a:cubicBezTo>
                  <a:cubicBezTo>
                    <a:pt x="501" y="756"/>
                    <a:pt x="623" y="695"/>
                    <a:pt x="694" y="582"/>
                  </a:cubicBezTo>
                  <a:cubicBezTo>
                    <a:pt x="747" y="502"/>
                    <a:pt x="774" y="404"/>
                    <a:pt x="756" y="306"/>
                  </a:cubicBezTo>
                  <a:cubicBezTo>
                    <a:pt x="742" y="123"/>
                    <a:pt x="590" y="1"/>
                    <a:pt x="423" y="1"/>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2" name="Google Shape;3682;p39"/>
            <p:cNvSpPr/>
            <p:nvPr/>
          </p:nvSpPr>
          <p:spPr>
            <a:xfrm rot="2831813">
              <a:off x="7843732" y="1319042"/>
              <a:ext cx="105744" cy="102092"/>
            </a:xfrm>
            <a:custGeom>
              <a:avLst/>
              <a:gdLst/>
              <a:ahLst/>
              <a:cxnLst/>
              <a:rect l="l" t="t" r="r" b="b"/>
              <a:pathLst>
                <a:path w="1072" h="1035" extrusionOk="0">
                  <a:moveTo>
                    <a:pt x="579" y="0"/>
                  </a:moveTo>
                  <a:cubicBezTo>
                    <a:pt x="530" y="0"/>
                    <a:pt x="479" y="9"/>
                    <a:pt x="429" y="26"/>
                  </a:cubicBezTo>
                  <a:cubicBezTo>
                    <a:pt x="161" y="107"/>
                    <a:pt x="0" y="375"/>
                    <a:pt x="45" y="651"/>
                  </a:cubicBezTo>
                  <a:cubicBezTo>
                    <a:pt x="72" y="776"/>
                    <a:pt x="143" y="892"/>
                    <a:pt x="259" y="964"/>
                  </a:cubicBezTo>
                  <a:cubicBezTo>
                    <a:pt x="143" y="892"/>
                    <a:pt x="72" y="776"/>
                    <a:pt x="54" y="651"/>
                  </a:cubicBezTo>
                  <a:cubicBezTo>
                    <a:pt x="27" y="383"/>
                    <a:pt x="188" y="142"/>
                    <a:pt x="438" y="71"/>
                  </a:cubicBezTo>
                  <a:cubicBezTo>
                    <a:pt x="480" y="57"/>
                    <a:pt x="523" y="51"/>
                    <a:pt x="565" y="51"/>
                  </a:cubicBezTo>
                  <a:cubicBezTo>
                    <a:pt x="770" y="51"/>
                    <a:pt x="954" y="203"/>
                    <a:pt x="991" y="410"/>
                  </a:cubicBezTo>
                  <a:cubicBezTo>
                    <a:pt x="1027" y="669"/>
                    <a:pt x="875" y="928"/>
                    <a:pt x="625" y="1008"/>
                  </a:cubicBezTo>
                  <a:cubicBezTo>
                    <a:pt x="578" y="1021"/>
                    <a:pt x="531" y="1029"/>
                    <a:pt x="484" y="1029"/>
                  </a:cubicBezTo>
                  <a:cubicBezTo>
                    <a:pt x="404" y="1029"/>
                    <a:pt x="326" y="1008"/>
                    <a:pt x="259" y="964"/>
                  </a:cubicBezTo>
                  <a:lnTo>
                    <a:pt x="259" y="964"/>
                  </a:lnTo>
                  <a:cubicBezTo>
                    <a:pt x="331" y="1011"/>
                    <a:pt x="414" y="1035"/>
                    <a:pt x="498" y="1035"/>
                  </a:cubicBezTo>
                  <a:cubicBezTo>
                    <a:pt x="541" y="1035"/>
                    <a:pt x="583" y="1029"/>
                    <a:pt x="625" y="1017"/>
                  </a:cubicBezTo>
                  <a:cubicBezTo>
                    <a:pt x="893" y="937"/>
                    <a:pt x="1071" y="678"/>
                    <a:pt x="1027" y="410"/>
                  </a:cubicBezTo>
                  <a:cubicBezTo>
                    <a:pt x="997" y="169"/>
                    <a:pt x="801" y="0"/>
                    <a:pt x="579"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3" name="Google Shape;3683;p39"/>
            <p:cNvSpPr/>
            <p:nvPr/>
          </p:nvSpPr>
          <p:spPr>
            <a:xfrm rot="2831813">
              <a:off x="7730405" y="1246191"/>
              <a:ext cx="95584" cy="85422"/>
            </a:xfrm>
            <a:custGeom>
              <a:avLst/>
              <a:gdLst/>
              <a:ahLst/>
              <a:cxnLst/>
              <a:rect l="l" t="t" r="r" b="b"/>
              <a:pathLst>
                <a:path w="969" h="866" extrusionOk="0">
                  <a:moveTo>
                    <a:pt x="64" y="650"/>
                  </a:moveTo>
                  <a:cubicBezTo>
                    <a:pt x="92" y="713"/>
                    <a:pt x="140" y="766"/>
                    <a:pt x="199" y="807"/>
                  </a:cubicBezTo>
                  <a:cubicBezTo>
                    <a:pt x="139" y="765"/>
                    <a:pt x="94" y="711"/>
                    <a:pt x="64" y="650"/>
                  </a:cubicBezTo>
                  <a:close/>
                  <a:moveTo>
                    <a:pt x="199" y="807"/>
                  </a:moveTo>
                  <a:cubicBezTo>
                    <a:pt x="257" y="844"/>
                    <a:pt x="318" y="863"/>
                    <a:pt x="380" y="864"/>
                  </a:cubicBezTo>
                  <a:lnTo>
                    <a:pt x="380" y="864"/>
                  </a:lnTo>
                  <a:cubicBezTo>
                    <a:pt x="318" y="859"/>
                    <a:pt x="257" y="840"/>
                    <a:pt x="199" y="807"/>
                  </a:cubicBezTo>
                  <a:close/>
                  <a:moveTo>
                    <a:pt x="478" y="0"/>
                  </a:moveTo>
                  <a:cubicBezTo>
                    <a:pt x="436" y="0"/>
                    <a:pt x="393" y="7"/>
                    <a:pt x="351" y="22"/>
                  </a:cubicBezTo>
                  <a:cubicBezTo>
                    <a:pt x="235" y="58"/>
                    <a:pt x="146" y="129"/>
                    <a:pt x="92" y="227"/>
                  </a:cubicBezTo>
                  <a:cubicBezTo>
                    <a:pt x="7" y="361"/>
                    <a:pt x="0" y="520"/>
                    <a:pt x="64" y="650"/>
                  </a:cubicBezTo>
                  <a:lnTo>
                    <a:pt x="64" y="650"/>
                  </a:lnTo>
                  <a:cubicBezTo>
                    <a:pt x="50" y="618"/>
                    <a:pt x="41" y="585"/>
                    <a:pt x="38" y="549"/>
                  </a:cubicBezTo>
                  <a:cubicBezTo>
                    <a:pt x="21" y="442"/>
                    <a:pt x="47" y="326"/>
                    <a:pt x="110" y="245"/>
                  </a:cubicBezTo>
                  <a:cubicBezTo>
                    <a:pt x="189" y="100"/>
                    <a:pt x="310" y="41"/>
                    <a:pt x="430" y="41"/>
                  </a:cubicBezTo>
                  <a:cubicBezTo>
                    <a:pt x="701" y="41"/>
                    <a:pt x="969" y="344"/>
                    <a:pt x="752" y="647"/>
                  </a:cubicBezTo>
                  <a:cubicBezTo>
                    <a:pt x="699" y="745"/>
                    <a:pt x="619" y="816"/>
                    <a:pt x="511" y="843"/>
                  </a:cubicBezTo>
                  <a:cubicBezTo>
                    <a:pt x="470" y="857"/>
                    <a:pt x="429" y="864"/>
                    <a:pt x="388" y="864"/>
                  </a:cubicBezTo>
                  <a:cubicBezTo>
                    <a:pt x="385" y="864"/>
                    <a:pt x="383" y="864"/>
                    <a:pt x="380" y="864"/>
                  </a:cubicBezTo>
                  <a:lnTo>
                    <a:pt x="380" y="864"/>
                  </a:lnTo>
                  <a:cubicBezTo>
                    <a:pt x="393" y="865"/>
                    <a:pt x="406" y="866"/>
                    <a:pt x="419" y="866"/>
                  </a:cubicBezTo>
                  <a:cubicBezTo>
                    <a:pt x="564" y="866"/>
                    <a:pt x="703" y="794"/>
                    <a:pt x="779" y="665"/>
                  </a:cubicBezTo>
                  <a:cubicBezTo>
                    <a:pt x="851" y="566"/>
                    <a:pt x="877" y="459"/>
                    <a:pt x="860" y="343"/>
                  </a:cubicBezTo>
                  <a:cubicBezTo>
                    <a:pt x="838" y="139"/>
                    <a:pt x="667" y="0"/>
                    <a:pt x="478"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4" name="Google Shape;3684;p39"/>
            <p:cNvSpPr/>
            <p:nvPr/>
          </p:nvSpPr>
          <p:spPr>
            <a:xfrm rot="-7840364">
              <a:off x="7681244" y="1786168"/>
              <a:ext cx="293855" cy="334409"/>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3685" name="Google Shape;3685;p39"/>
            <p:cNvSpPr/>
            <p:nvPr/>
          </p:nvSpPr>
          <p:spPr>
            <a:xfrm rot="-7840364">
              <a:off x="7772131" y="1739991"/>
              <a:ext cx="184902" cy="374957"/>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86" name="Google Shape;3686;p39"/>
            <p:cNvSpPr/>
            <p:nvPr/>
          </p:nvSpPr>
          <p:spPr>
            <a:xfrm rot="-7840364">
              <a:off x="7737949" y="1810185"/>
              <a:ext cx="234410" cy="305751"/>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87" name="Google Shape;3687;p39"/>
            <p:cNvSpPr/>
            <p:nvPr/>
          </p:nvSpPr>
          <p:spPr>
            <a:xfrm rot="-7840364">
              <a:off x="7700144" y="1790121"/>
              <a:ext cx="261382" cy="337603"/>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88" name="Google Shape;3688;p39"/>
            <p:cNvSpPr/>
            <p:nvPr/>
          </p:nvSpPr>
          <p:spPr>
            <a:xfrm rot="-7840364">
              <a:off x="8058097" y="1866628"/>
              <a:ext cx="142580" cy="245772"/>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89" name="Google Shape;3689;p39"/>
            <p:cNvSpPr/>
            <p:nvPr/>
          </p:nvSpPr>
          <p:spPr>
            <a:xfrm rot="-7840364">
              <a:off x="8136829" y="1942676"/>
              <a:ext cx="256325" cy="77281"/>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0" name="Google Shape;3690;p39"/>
            <p:cNvSpPr/>
            <p:nvPr/>
          </p:nvSpPr>
          <p:spPr>
            <a:xfrm rot="-7840364">
              <a:off x="8077838" y="1999511"/>
              <a:ext cx="204421" cy="203982"/>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1" name="Google Shape;3691;p39"/>
            <p:cNvSpPr/>
            <p:nvPr/>
          </p:nvSpPr>
          <p:spPr>
            <a:xfrm rot="-7840364">
              <a:off x="8063412" y="1740573"/>
              <a:ext cx="143290" cy="245062"/>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2" name="Google Shape;3692;p39"/>
            <p:cNvSpPr/>
            <p:nvPr/>
          </p:nvSpPr>
          <p:spPr>
            <a:xfrm rot="-7840364">
              <a:off x="8142008" y="1816104"/>
              <a:ext cx="256325" cy="77281"/>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3" name="Google Shape;3693;p39"/>
            <p:cNvSpPr/>
            <p:nvPr/>
          </p:nvSpPr>
          <p:spPr>
            <a:xfrm rot="-7840364">
              <a:off x="8060868" y="1616761"/>
              <a:ext cx="152606" cy="240714"/>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4" name="Google Shape;3694;p39"/>
            <p:cNvSpPr/>
            <p:nvPr/>
          </p:nvSpPr>
          <p:spPr>
            <a:xfrm rot="-7840364">
              <a:off x="8145543" y="1664523"/>
              <a:ext cx="252687" cy="74175"/>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5" name="Google Shape;3695;p39"/>
            <p:cNvSpPr/>
            <p:nvPr/>
          </p:nvSpPr>
          <p:spPr>
            <a:xfrm rot="-7840364">
              <a:off x="8041393" y="1494815"/>
              <a:ext cx="169464" cy="232906"/>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6" name="Google Shape;3696;p39"/>
            <p:cNvSpPr/>
            <p:nvPr/>
          </p:nvSpPr>
          <p:spPr>
            <a:xfrm rot="-7840364">
              <a:off x="8137553" y="1515646"/>
              <a:ext cx="247630" cy="76393"/>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7" name="Google Shape;3697;p39"/>
            <p:cNvSpPr/>
            <p:nvPr/>
          </p:nvSpPr>
          <p:spPr>
            <a:xfrm rot="-7840364">
              <a:off x="8082520" y="1980728"/>
              <a:ext cx="167955" cy="206466"/>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98" name="Google Shape;3698;p39"/>
            <p:cNvSpPr/>
            <p:nvPr/>
          </p:nvSpPr>
          <p:spPr>
            <a:xfrm rot="-7840364">
              <a:off x="8077000" y="1851074"/>
              <a:ext cx="83223" cy="248256"/>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99" name="Google Shape;3699;p39"/>
            <p:cNvSpPr/>
            <p:nvPr/>
          </p:nvSpPr>
          <p:spPr>
            <a:xfrm rot="-7840364">
              <a:off x="8137750" y="1938364"/>
              <a:ext cx="249493" cy="81185"/>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0" name="Google Shape;3700;p39"/>
            <p:cNvSpPr/>
            <p:nvPr/>
          </p:nvSpPr>
          <p:spPr>
            <a:xfrm rot="-7840364">
              <a:off x="8080041" y="1727471"/>
              <a:ext cx="86418" cy="247458"/>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1" name="Google Shape;3701;p39"/>
            <p:cNvSpPr/>
            <p:nvPr/>
          </p:nvSpPr>
          <p:spPr>
            <a:xfrm rot="-7840364">
              <a:off x="8143025" y="1811582"/>
              <a:ext cx="250291" cy="81806"/>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2" name="Google Shape;3702;p39"/>
            <p:cNvSpPr/>
            <p:nvPr/>
          </p:nvSpPr>
          <p:spPr>
            <a:xfrm rot="-7840364">
              <a:off x="8074400" y="1601870"/>
              <a:ext cx="99016" cy="242755"/>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3" name="Google Shape;3703;p39"/>
            <p:cNvSpPr/>
            <p:nvPr/>
          </p:nvSpPr>
          <p:spPr>
            <a:xfrm rot="-7840364">
              <a:off x="8145792" y="1662029"/>
              <a:ext cx="250291" cy="77635"/>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4" name="Google Shape;3704;p39"/>
            <p:cNvSpPr/>
            <p:nvPr/>
          </p:nvSpPr>
          <p:spPr>
            <a:xfrm rot="-7840364">
              <a:off x="8054417" y="1479324"/>
              <a:ext cx="115697" cy="235302"/>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5" name="Google Shape;3705;p39"/>
            <p:cNvSpPr/>
            <p:nvPr/>
          </p:nvSpPr>
          <p:spPr>
            <a:xfrm rot="-7840364">
              <a:off x="8135431" y="1513629"/>
              <a:ext cx="249493" cy="78611"/>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6" name="Google Shape;3706;p39"/>
            <p:cNvSpPr/>
            <p:nvPr/>
          </p:nvSpPr>
          <p:spPr>
            <a:xfrm rot="-7840364">
              <a:off x="7893380" y="1523690"/>
              <a:ext cx="530039" cy="421006"/>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7" name="Google Shape;3707;p39"/>
            <p:cNvSpPr/>
            <p:nvPr/>
          </p:nvSpPr>
          <p:spPr>
            <a:xfrm rot="-7840364">
              <a:off x="8038416" y="1681708"/>
              <a:ext cx="107800" cy="165563"/>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08" name="Google Shape;3708;p39"/>
            <p:cNvSpPr/>
            <p:nvPr/>
          </p:nvSpPr>
          <p:spPr>
            <a:xfrm rot="-7840364">
              <a:off x="7997088" y="1778331"/>
              <a:ext cx="338217" cy="387290"/>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09" name="Google Shape;3709;p39"/>
            <p:cNvSpPr/>
            <p:nvPr/>
          </p:nvSpPr>
          <p:spPr>
            <a:xfrm rot="-7840364">
              <a:off x="8047823" y="1675580"/>
              <a:ext cx="30965" cy="32563"/>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10" name="Google Shape;3710;p39"/>
            <p:cNvSpPr/>
            <p:nvPr/>
          </p:nvSpPr>
          <p:spPr>
            <a:xfrm rot="-3422581">
              <a:off x="7878580" y="2679874"/>
              <a:ext cx="273102" cy="249484"/>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11" name="Google Shape;3711;p39"/>
            <p:cNvSpPr/>
            <p:nvPr/>
          </p:nvSpPr>
          <p:spPr>
            <a:xfrm rot="-3422581">
              <a:off x="7881164" y="2639862"/>
              <a:ext cx="346975" cy="278903"/>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712" name="Google Shape;3712;p39"/>
            <p:cNvSpPr/>
            <p:nvPr/>
          </p:nvSpPr>
          <p:spPr>
            <a:xfrm rot="-3422581">
              <a:off x="7872585" y="2728269"/>
              <a:ext cx="177230" cy="197022"/>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13" name="Google Shape;3713;p39"/>
            <p:cNvSpPr/>
            <p:nvPr/>
          </p:nvSpPr>
          <p:spPr>
            <a:xfrm rot="-3422581">
              <a:off x="7880982" y="2677462"/>
              <a:ext cx="270238" cy="252152"/>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121900" tIns="121900" rIns="121900" bIns="121900" anchor="ctr" anchorCtr="0">
              <a:noAutofit/>
            </a:bodyPr>
            <a:lstStyle/>
            <a:p>
              <a:endParaRPr sz="2400"/>
            </a:p>
          </p:txBody>
        </p:sp>
      </p:grpSp>
      <p:grpSp>
        <p:nvGrpSpPr>
          <p:cNvPr id="3719" name="Google Shape;3719;p39"/>
          <p:cNvGrpSpPr/>
          <p:nvPr/>
        </p:nvGrpSpPr>
        <p:grpSpPr>
          <a:xfrm>
            <a:off x="10599601" y="4569334"/>
            <a:ext cx="450859" cy="512300"/>
            <a:chOff x="1463726" y="289374"/>
            <a:chExt cx="338144" cy="384225"/>
          </a:xfrm>
        </p:grpSpPr>
        <p:sp>
          <p:nvSpPr>
            <p:cNvPr id="3720" name="Google Shape;3720;p39"/>
            <p:cNvSpPr/>
            <p:nvPr/>
          </p:nvSpPr>
          <p:spPr>
            <a:xfrm rot="4905228" flipH="1">
              <a:off x="1515392" y="395830"/>
              <a:ext cx="273098" cy="249482"/>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21" name="Google Shape;3721;p39"/>
            <p:cNvSpPr/>
            <p:nvPr/>
          </p:nvSpPr>
          <p:spPr>
            <a:xfrm rot="4905228" flipH="1">
              <a:off x="1453132" y="341615"/>
              <a:ext cx="346970" cy="27890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722" name="Google Shape;3722;p39"/>
            <p:cNvSpPr/>
            <p:nvPr/>
          </p:nvSpPr>
          <p:spPr>
            <a:xfrm rot="4905228" flipH="1">
              <a:off x="1603054" y="464739"/>
              <a:ext cx="177228" cy="197021"/>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23" name="Google Shape;3723;p39"/>
            <p:cNvSpPr/>
            <p:nvPr/>
          </p:nvSpPr>
          <p:spPr>
            <a:xfrm rot="4905228" flipH="1">
              <a:off x="1516393" y="393111"/>
              <a:ext cx="270235" cy="252151"/>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121900" tIns="121900" rIns="121900" bIns="121900" anchor="ctr" anchorCtr="0">
              <a:noAutofit/>
            </a:bodyPr>
            <a:lstStyle/>
            <a:p>
              <a:endParaRPr sz="2400"/>
            </a:p>
          </p:txBody>
        </p:sp>
      </p:grpSp>
      <p:sp>
        <p:nvSpPr>
          <p:cNvPr id="3727" name="Google Shape;3727;p39"/>
          <p:cNvSpPr/>
          <p:nvPr/>
        </p:nvSpPr>
        <p:spPr>
          <a:xfrm rot="5400000">
            <a:off x="11641100" y="955100"/>
            <a:ext cx="380400" cy="5264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28" name="Google Shape;3728;p39">
            <a:hlinkClick r:id="rId4" action="ppaction://hlinksldjump"/>
          </p:cNvPr>
          <p:cNvSpPr txBox="1"/>
          <p:nvPr/>
        </p:nvSpPr>
        <p:spPr>
          <a:xfrm>
            <a:off x="11594767" y="835567"/>
            <a:ext cx="526400" cy="738800"/>
          </a:xfrm>
          <a:prstGeom prst="rect">
            <a:avLst/>
          </a:prstGeom>
          <a:noFill/>
          <a:ln>
            <a:noFill/>
          </a:ln>
        </p:spPr>
        <p:txBody>
          <a:bodyPr spcFirstLastPara="1" wrap="square" lIns="121900" tIns="121900" rIns="121900" bIns="121900" anchor="t" anchorCtr="0">
            <a:noAutofit/>
          </a:bodyPr>
          <a:lstStyle/>
          <a:p>
            <a:r>
              <a:rPr lang="en" sz="3200">
                <a:solidFill>
                  <a:srgbClr val="FFFFFF"/>
                </a:solidFill>
                <a:uFill>
                  <a:noFill/>
                </a:uFill>
                <a:latin typeface="Grand Hotel"/>
                <a:ea typeface="Grand Hotel"/>
                <a:cs typeface="Grand Hotel"/>
                <a:sym typeface="Grand Hotel"/>
                <a:hlinkClick r:id="rId4" action="ppaction://hlinksldjump">
                  <a:extLst>
                    <a:ext uri="{A12FA001-AC4F-418D-AE19-62706E023703}">
                      <ahyp:hlinkClr xmlns:ahyp="http://schemas.microsoft.com/office/drawing/2018/hyperlinkcolor" val="tx"/>
                    </a:ext>
                  </a:extLst>
                </a:hlinkClick>
              </a:rPr>
              <a:t>1</a:t>
            </a:r>
            <a:endParaRPr sz="3200">
              <a:solidFill>
                <a:srgbClr val="FFFFFF"/>
              </a:solidFill>
              <a:latin typeface="Grand Hotel"/>
              <a:ea typeface="Grand Hotel"/>
              <a:cs typeface="Grand Hotel"/>
              <a:sym typeface="Grand Hotel"/>
            </a:endParaRPr>
          </a:p>
        </p:txBody>
      </p:sp>
      <p:sp>
        <p:nvSpPr>
          <p:cNvPr id="3729" name="Google Shape;3729;p39"/>
          <p:cNvSpPr/>
          <p:nvPr/>
        </p:nvSpPr>
        <p:spPr>
          <a:xfrm rot="5400000">
            <a:off x="11641100" y="1641967"/>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1" name="Google Shape;3731;p39"/>
          <p:cNvSpPr/>
          <p:nvPr/>
        </p:nvSpPr>
        <p:spPr>
          <a:xfrm rot="5400000">
            <a:off x="11641100" y="2328833"/>
            <a:ext cx="380400" cy="5264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3" name="Google Shape;3733;p39"/>
          <p:cNvSpPr/>
          <p:nvPr/>
        </p:nvSpPr>
        <p:spPr>
          <a:xfrm rot="5400000">
            <a:off x="11641100" y="3015700"/>
            <a:ext cx="380400" cy="5264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5" name="Google Shape;3735;p39"/>
          <p:cNvSpPr/>
          <p:nvPr/>
        </p:nvSpPr>
        <p:spPr>
          <a:xfrm rot="5400000">
            <a:off x="11641100" y="3702567"/>
            <a:ext cx="380400" cy="5264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7" name="Google Shape;3737;p39"/>
          <p:cNvSpPr/>
          <p:nvPr/>
        </p:nvSpPr>
        <p:spPr>
          <a:xfrm rot="5400000">
            <a:off x="11641100" y="4389433"/>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42" name="Google Shape;3742;p39">
            <a:hlinkClick r:id="" action="ppaction://noaction"/>
          </p:cNvPr>
          <p:cNvSpPr/>
          <p:nvPr/>
        </p:nvSpPr>
        <p:spPr>
          <a:xfrm>
            <a:off x="11639036" y="5461700"/>
            <a:ext cx="334601" cy="304728"/>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 name="TextBox 88">
            <a:extLst>
              <a:ext uri="{FF2B5EF4-FFF2-40B4-BE49-F238E27FC236}">
                <a16:creationId xmlns:a16="http://schemas.microsoft.com/office/drawing/2014/main" id="{924C6563-41F5-4FDF-A42A-5011E6AF0CA8}"/>
              </a:ext>
            </a:extLst>
          </p:cNvPr>
          <p:cNvSpPr txBox="1"/>
          <p:nvPr/>
        </p:nvSpPr>
        <p:spPr>
          <a:xfrm>
            <a:off x="762864" y="1181892"/>
            <a:ext cx="9957085" cy="1446550"/>
          </a:xfrm>
          <a:prstGeom prst="rect">
            <a:avLst/>
          </a:prstGeom>
          <a:noFill/>
        </p:spPr>
        <p:txBody>
          <a:bodyPr wrap="square">
            <a:spAutoFit/>
          </a:bodyPr>
          <a:lstStyle/>
          <a:p>
            <a:pPr marL="342891" indent="-342891" algn="just">
              <a:spcBef>
                <a:spcPct val="20000"/>
              </a:spcBef>
            </a:pPr>
            <a:r>
              <a:rPr lang="en-US" sz="4800" b="1" dirty="0">
                <a:latin typeface="Times New Roman" pitchFamily="18" charset="0"/>
                <a:cs typeface="Times New Roman" pitchFamily="18" charset="0"/>
              </a:rPr>
              <a:t> </a:t>
            </a:r>
            <a:r>
              <a:rPr lang="en-US" sz="4000" b="1" dirty="0">
                <a:latin typeface="Times New Roman" pitchFamily="18" charset="0"/>
                <a:cs typeface="Times New Roman" pitchFamily="18" charset="0"/>
              </a:rPr>
              <a:t>3). </a:t>
            </a:r>
            <a:r>
              <a:rPr lang="en-US" sz="4000" b="1" dirty="0" err="1">
                <a:latin typeface="Times New Roman" pitchFamily="18" charset="0"/>
                <a:cs typeface="Times New Roman" pitchFamily="18" charset="0"/>
              </a:rPr>
              <a:t>Vì</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sao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chú</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Đất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Nung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có</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thể</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nhảy</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xuống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nước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cứu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hai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người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bột</a:t>
            </a:r>
            <a:r>
              <a:rPr lang="en-US" sz="4000" b="1" dirty="0">
                <a:latin typeface="Times New Roman" pitchFamily="18" charset="0"/>
                <a:cs typeface="Times New Roman" pitchFamily="18" charset="0"/>
              </a:rPr>
              <a:t>?</a:t>
            </a:r>
            <a:endParaRPr lang="en-US" sz="4800" b="1" dirty="0">
              <a:latin typeface="Times New Roman" pitchFamily="18" charset="0"/>
              <a:cs typeface="Times New Roman" pitchFamily="18" charset="0"/>
            </a:endParaRPr>
          </a:p>
        </p:txBody>
      </p:sp>
      <p:sp>
        <p:nvSpPr>
          <p:cNvPr id="91" name="TextBox 90">
            <a:extLst>
              <a:ext uri="{FF2B5EF4-FFF2-40B4-BE49-F238E27FC236}">
                <a16:creationId xmlns:a16="http://schemas.microsoft.com/office/drawing/2014/main" id="{E509A4AA-943F-482C-AB0D-A3BC20C314DD}"/>
              </a:ext>
            </a:extLst>
          </p:cNvPr>
          <p:cNvSpPr txBox="1"/>
          <p:nvPr/>
        </p:nvSpPr>
        <p:spPr>
          <a:xfrm>
            <a:off x="756405" y="2862364"/>
            <a:ext cx="10196221" cy="1938992"/>
          </a:xfrm>
          <a:prstGeom prst="rect">
            <a:avLst/>
          </a:prstGeom>
          <a:noFill/>
        </p:spPr>
        <p:txBody>
          <a:bodyPr wrap="square">
            <a:spAutoFit/>
          </a:bodyPr>
          <a:lstStyle/>
          <a:p>
            <a:pPr marL="342891" indent="-342891" algn="just">
              <a:spcBef>
                <a:spcPct val="20000"/>
              </a:spcBef>
              <a:buFontTx/>
              <a:buChar char="-"/>
            </a:pPr>
            <a:r>
              <a:rPr lang="en-US" sz="4000" b="1" dirty="0" err="1">
                <a:solidFill>
                  <a:srgbClr val="7030A0"/>
                </a:solidFill>
                <a:latin typeface="Times New Roman" pitchFamily="18" charset="0"/>
                <a:cs typeface="Times New Roman" pitchFamily="18" charset="0"/>
              </a:rPr>
              <a:t>Vì</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chú</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đã</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được</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nung</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trong</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lửa</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chịu</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được</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nắng</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mưa</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không</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sợ</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nước</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không</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sợ</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bị</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nhũn</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chân</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tay</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như</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hai</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người</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bột</a:t>
            </a:r>
            <a:r>
              <a:rPr lang="en-US" sz="4000" b="1" dirty="0">
                <a:solidFill>
                  <a:srgbClr val="7030A0"/>
                </a:solidFill>
                <a:latin typeface="Times New Roman" pitchFamily="18" charset="0"/>
                <a:cs typeface="Times New Roman" pitchFamily="18" charset="0"/>
              </a:rPr>
              <a:t>.</a:t>
            </a:r>
          </a:p>
        </p:txBody>
      </p:sp>
    </p:spTree>
    <p:custDataLst>
      <p:tags r:id="rId1"/>
    </p:custDataLst>
    <p:extLst>
      <p:ext uri="{BB962C8B-B14F-4D97-AF65-F5344CB8AC3E}">
        <p14:creationId xmlns:p14="http://schemas.microsoft.com/office/powerpoint/2010/main" val="238749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barn(inVertical)">
                                      <p:cBhvr>
                                        <p:cTn id="7" dur="5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1">
                                            <p:txEl>
                                              <p:pRg st="0" end="0"/>
                                            </p:txEl>
                                          </p:spTgt>
                                        </p:tgtEl>
                                        <p:attrNameLst>
                                          <p:attrName>style.visibility</p:attrName>
                                        </p:attrNameLst>
                                      </p:cBhvr>
                                      <p:to>
                                        <p:strVal val="visible"/>
                                      </p:to>
                                    </p:set>
                                    <p:animEffect transition="in" filter="fade">
                                      <p:cBhvr>
                                        <p:cTn id="12" dur="1000"/>
                                        <p:tgtEl>
                                          <p:spTgt spid="91">
                                            <p:txEl>
                                              <p:pRg st="0" end="0"/>
                                            </p:txEl>
                                          </p:spTgt>
                                        </p:tgtEl>
                                      </p:cBhvr>
                                    </p:animEffect>
                                    <p:anim calcmode="lin" valueType="num">
                                      <p:cBhvr>
                                        <p:cTn id="13" dur="1000" fill="hold"/>
                                        <p:tgtEl>
                                          <p:spTgt spid="9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9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9" name="Rectangle 519">
            <a:extLst>
              <a:ext uri="{FF2B5EF4-FFF2-40B4-BE49-F238E27FC236}">
                <a16:creationId xmlns:a16="http://schemas.microsoft.com/office/drawing/2014/main" id="{2FC46C2F-9982-44BD-93B2-1A6B03BF3E5F}"/>
              </a:ext>
            </a:extLst>
          </p:cNvPr>
          <p:cNvSpPr>
            <a:spLocks noChangeArrowheads="1"/>
          </p:cNvSpPr>
          <p:nvPr/>
        </p:nvSpPr>
        <p:spPr bwMode="auto">
          <a:xfrm>
            <a:off x="2971800" y="4267201"/>
            <a:ext cx="7086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vi-VN" altLang="en-US" sz="3200" b="1">
              <a:solidFill>
                <a:srgbClr val="0000FF"/>
              </a:solidFill>
              <a:latin typeface="Arial" panose="020B0604020202020204" pitchFamily="34" charset="0"/>
            </a:endParaRPr>
          </a:p>
        </p:txBody>
      </p:sp>
      <p:pic>
        <p:nvPicPr>
          <p:cNvPr id="20490" name="Picture 11" descr="D:\cu bin\Messenger_files\istockphoto-1055144438-170667a.jpg">
            <a:extLst>
              <a:ext uri="{FF2B5EF4-FFF2-40B4-BE49-F238E27FC236}">
                <a16:creationId xmlns:a16="http://schemas.microsoft.com/office/drawing/2014/main" id="{73C6A356-E0C6-4AF5-B4D4-F11E3492EF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016" y="0"/>
            <a:ext cx="5745706" cy="323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12">
            <a:extLst>
              <a:ext uri="{FF2B5EF4-FFF2-40B4-BE49-F238E27FC236}">
                <a16:creationId xmlns:a16="http://schemas.microsoft.com/office/drawing/2014/main" id="{08EB8522-69B2-4F45-A147-11ADDE8B8D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63480"/>
            <a:ext cx="5863984" cy="3170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descr="Image result for hình ảnh đồ làm bằng đất nung">
            <a:extLst>
              <a:ext uri="{FF2B5EF4-FFF2-40B4-BE49-F238E27FC236}">
                <a16:creationId xmlns:a16="http://schemas.microsoft.com/office/drawing/2014/main" id="{5EF55427-8CF7-40FC-A7C6-7E6A1DCFA3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287" y="3433877"/>
            <a:ext cx="5745706" cy="3602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a:extLst>
              <a:ext uri="{FF2B5EF4-FFF2-40B4-BE49-F238E27FC236}">
                <a16:creationId xmlns:a16="http://schemas.microsoft.com/office/drawing/2014/main" id="{9CBD8D04-B7A6-4C04-ACEC-9FAD15ED5E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443796"/>
            <a:ext cx="5870713" cy="3592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WordArt 2">
            <a:extLst>
              <a:ext uri="{FF2B5EF4-FFF2-40B4-BE49-F238E27FC236}">
                <a16:creationId xmlns:a16="http://schemas.microsoft.com/office/drawing/2014/main" id="{7F6FEA6F-691F-4B33-8EAE-A1C2D0B70EA9}"/>
              </a:ext>
            </a:extLst>
          </p:cNvPr>
          <p:cNvSpPr>
            <a:spLocks noChangeArrowheads="1" noChangeShapeType="1" noTextEdit="1"/>
          </p:cNvSpPr>
          <p:nvPr/>
        </p:nvSpPr>
        <p:spPr bwMode="auto">
          <a:xfrm>
            <a:off x="766404" y="2714605"/>
            <a:ext cx="4663472" cy="1419036"/>
          </a:xfrm>
          <a:prstGeom prst="rect">
            <a:avLst/>
          </a:prstGeom>
          <a:noFill/>
        </p:spPr>
        <p:txBody>
          <a:bodyPr wrap="none" fromWordArt="1">
            <a:prstTxWarp prst="textInflateBottom">
              <a:avLst>
                <a:gd name="adj" fmla="val 68083"/>
              </a:avLst>
            </a:prstTxWarp>
            <a:scene3d>
              <a:camera prst="legacyPerspectiveBottom"/>
              <a:lightRig rig="legacyFlat3" dir="t"/>
            </a:scene3d>
            <a:sp3d extrusionH="1801800" prstMaterial="legacyMatte">
              <a:extrusionClr>
                <a:srgbClr val="FFFF00"/>
              </a:extrusionClr>
            </a:sp3d>
          </a:bodyPr>
          <a:lstStyle/>
          <a:p>
            <a:pPr algn="ctr" eaLnBrk="0" fontAlgn="base" hangingPunct="0">
              <a:spcBef>
                <a:spcPct val="0"/>
              </a:spcBef>
              <a:spcAft>
                <a:spcPct val="0"/>
              </a:spcAft>
              <a:defRPr/>
            </a:pPr>
            <a:r>
              <a:rPr lang="en-US" sz="3600" b="1" kern="10" dirty="0">
                <a:ln w="9525">
                  <a:round/>
                  <a:headEnd/>
                  <a:tailEnd/>
                </a:ln>
                <a:solidFill>
                  <a:srgbClr val="FF0000"/>
                </a:solidFill>
                <a:latin typeface="Times New Roman"/>
                <a:cs typeface="Times New Roman"/>
              </a:rPr>
              <a:t>SẢN PHẨM NUNG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20491"/>
                                        </p:tgtEl>
                                        <p:attrNameLst>
                                          <p:attrName>style.visibility</p:attrName>
                                        </p:attrNameLst>
                                      </p:cBhvr>
                                      <p:to>
                                        <p:strVal val="visible"/>
                                      </p:to>
                                    </p:set>
                                    <p:animEffect transition="in" filter="barn(inVertical)">
                                      <p:cBhvr>
                                        <p:cTn id="10" dur="500"/>
                                        <p:tgtEl>
                                          <p:spTgt spid="20491"/>
                                        </p:tgtEl>
                                      </p:cBhvr>
                                    </p:animEffect>
                                  </p:childTnLst>
                                </p:cTn>
                              </p:par>
                              <p:par>
                                <p:cTn id="11" presetID="16" presetClass="entr" presetSubtype="21" fill="hold" nodeType="withEffect">
                                  <p:stCondLst>
                                    <p:cond delay="0"/>
                                  </p:stCondLst>
                                  <p:childTnLst>
                                    <p:set>
                                      <p:cBhvr>
                                        <p:cTn id="12" dur="1" fill="hold">
                                          <p:stCondLst>
                                            <p:cond delay="0"/>
                                          </p:stCondLst>
                                        </p:cTn>
                                        <p:tgtEl>
                                          <p:spTgt spid="20490"/>
                                        </p:tgtEl>
                                        <p:attrNameLst>
                                          <p:attrName>style.visibility</p:attrName>
                                        </p:attrNameLst>
                                      </p:cBhvr>
                                      <p:to>
                                        <p:strVal val="visible"/>
                                      </p:to>
                                    </p:set>
                                    <p:animEffect transition="in" filter="barn(inVertical)">
                                      <p:cBhvr>
                                        <p:cTn id="13" dur="500"/>
                                        <p:tgtEl>
                                          <p:spTgt spid="20490"/>
                                        </p:tgtEl>
                                      </p:cBhvr>
                                    </p:animEffect>
                                  </p:childTnLst>
                                </p:cTn>
                              </p:par>
                              <p:par>
                                <p:cTn id="14" presetID="16" presetClass="entr" presetSubtype="2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2" descr="D:\cu bin\Messenger_files\potted-721928__340.jpg">
            <a:extLst>
              <a:ext uri="{FF2B5EF4-FFF2-40B4-BE49-F238E27FC236}">
                <a16:creationId xmlns:a16="http://schemas.microsoft.com/office/drawing/2014/main" id="{27AE3A21-98A7-4FF0-B174-E49064C15C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9154" y="0"/>
            <a:ext cx="27774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3" descr="D:\cu bin\Messenger_files\tableware-3613377__340.jpg">
            <a:extLst>
              <a:ext uri="{FF2B5EF4-FFF2-40B4-BE49-F238E27FC236}">
                <a16:creationId xmlns:a16="http://schemas.microsoft.com/office/drawing/2014/main" id="{ABCE80B5-8926-46ED-95DE-602B09E94C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9109" y="4206624"/>
            <a:ext cx="3333749"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4" descr="D:\cu bin\Messenger_files\pottery-4457739__340.jpg">
            <a:extLst>
              <a:ext uri="{FF2B5EF4-FFF2-40B4-BE49-F238E27FC236}">
                <a16:creationId xmlns:a16="http://schemas.microsoft.com/office/drawing/2014/main" id="{4E6977EE-E156-4133-BAA5-A39B6FEF1F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1742" y="0"/>
            <a:ext cx="291216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5">
            <a:extLst>
              <a:ext uri="{FF2B5EF4-FFF2-40B4-BE49-F238E27FC236}">
                <a16:creationId xmlns:a16="http://schemas.microsoft.com/office/drawing/2014/main" id="{F2197B12-A0B3-4BFB-808E-92117AEE9F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286" y="-13252"/>
            <a:ext cx="5870713" cy="3442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a:extLst>
              <a:ext uri="{FF2B5EF4-FFF2-40B4-BE49-F238E27FC236}">
                <a16:creationId xmlns:a16="http://schemas.microsoft.com/office/drawing/2014/main" id="{E01BF3F1-0312-4B3A-89B8-42E557C8F1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5937" y="4513152"/>
            <a:ext cx="2860675"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EB4AA297-DEBF-4169-84D5-43A7D446DE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962" y="3583773"/>
            <a:ext cx="5817359" cy="3568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WordArt 2">
            <a:extLst>
              <a:ext uri="{FF2B5EF4-FFF2-40B4-BE49-F238E27FC236}">
                <a16:creationId xmlns:a16="http://schemas.microsoft.com/office/drawing/2014/main" id="{27F18E45-942A-42B0-9E2A-AC43D9DCCEAC}"/>
              </a:ext>
            </a:extLst>
          </p:cNvPr>
          <p:cNvSpPr>
            <a:spLocks noChangeArrowheads="1" noChangeShapeType="1" noTextEdit="1"/>
          </p:cNvSpPr>
          <p:nvPr/>
        </p:nvSpPr>
        <p:spPr bwMode="auto">
          <a:xfrm>
            <a:off x="6484450" y="3429000"/>
            <a:ext cx="4663472" cy="1419036"/>
          </a:xfrm>
          <a:prstGeom prst="rect">
            <a:avLst/>
          </a:prstGeom>
          <a:noFill/>
        </p:spPr>
        <p:txBody>
          <a:bodyPr wrap="none" fromWordArt="1">
            <a:prstTxWarp prst="textInflateBottom">
              <a:avLst>
                <a:gd name="adj" fmla="val 68083"/>
              </a:avLst>
            </a:prstTxWarp>
            <a:scene3d>
              <a:camera prst="legacyPerspectiveBottom"/>
              <a:lightRig rig="legacyFlat3" dir="t"/>
            </a:scene3d>
            <a:sp3d extrusionH="1801800" prstMaterial="legacyMatte">
              <a:extrusionClr>
                <a:srgbClr val="FFFF00"/>
              </a:extrusionClr>
            </a:sp3d>
          </a:bodyPr>
          <a:lstStyle/>
          <a:p>
            <a:pPr algn="ctr" eaLnBrk="0" fontAlgn="base" hangingPunct="0">
              <a:spcBef>
                <a:spcPct val="0"/>
              </a:spcBef>
              <a:spcAft>
                <a:spcPct val="0"/>
              </a:spcAft>
              <a:defRPr/>
            </a:pPr>
            <a:r>
              <a:rPr lang="en-US" sz="3600" b="1" kern="10" dirty="0">
                <a:ln w="9525">
                  <a:round/>
                  <a:headEnd/>
                  <a:tailEnd/>
                </a:ln>
                <a:solidFill>
                  <a:srgbClr val="FF0000"/>
                </a:solidFill>
                <a:latin typeface="Times New Roman"/>
                <a:cs typeface="Times New Roman"/>
              </a:rPr>
              <a:t>SẢN PHẨM NUNG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11"/>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1510"/>
                                        </p:tgtEl>
                                        <p:attrNameLst>
                                          <p:attrName>style.visibility</p:attrName>
                                        </p:attrNameLst>
                                      </p:cBhvr>
                                      <p:to>
                                        <p:strVal val="visible"/>
                                      </p:to>
                                    </p:set>
                                    <p:animEffect transition="in" filter="fade">
                                      <p:cBhvr>
                                        <p:cTn id="9" dur="500"/>
                                        <p:tgtEl>
                                          <p:spTgt spid="21510"/>
                                        </p:tgtEl>
                                      </p:cBhvr>
                                    </p:animEffect>
                                  </p:childTnLst>
                                </p:cTn>
                              </p:par>
                              <p:par>
                                <p:cTn id="10" presetID="42" presetClass="entr" presetSubtype="0" fill="hold" nodeType="withEffect">
                                  <p:stCondLst>
                                    <p:cond delay="0"/>
                                  </p:stCondLst>
                                  <p:childTnLst>
                                    <p:set>
                                      <p:cBhvr>
                                        <p:cTn id="11" dur="1" fill="hold">
                                          <p:stCondLst>
                                            <p:cond delay="0"/>
                                          </p:stCondLst>
                                        </p:cTn>
                                        <p:tgtEl>
                                          <p:spTgt spid="21508"/>
                                        </p:tgtEl>
                                        <p:attrNameLst>
                                          <p:attrName>style.visibility</p:attrName>
                                        </p:attrNameLst>
                                      </p:cBhvr>
                                      <p:to>
                                        <p:strVal val="visible"/>
                                      </p:to>
                                    </p:set>
                                    <p:animEffect transition="in" filter="fade">
                                      <p:cBhvr>
                                        <p:cTn id="12" dur="1000"/>
                                        <p:tgtEl>
                                          <p:spTgt spid="21508"/>
                                        </p:tgtEl>
                                      </p:cBhvr>
                                    </p:animEffect>
                                    <p:anim calcmode="lin" valueType="num">
                                      <p:cBhvr>
                                        <p:cTn id="13" dur="1000" fill="hold"/>
                                        <p:tgtEl>
                                          <p:spTgt spid="21508"/>
                                        </p:tgtEl>
                                        <p:attrNameLst>
                                          <p:attrName>ppt_x</p:attrName>
                                        </p:attrNameLst>
                                      </p:cBhvr>
                                      <p:tavLst>
                                        <p:tav tm="0">
                                          <p:val>
                                            <p:strVal val="#ppt_x"/>
                                          </p:val>
                                        </p:tav>
                                        <p:tav tm="100000">
                                          <p:val>
                                            <p:strVal val="#ppt_x"/>
                                          </p:val>
                                        </p:tav>
                                      </p:tavLst>
                                    </p:anim>
                                    <p:anim calcmode="lin" valueType="num">
                                      <p:cBhvr>
                                        <p:cTn id="14" dur="1000" fill="hold"/>
                                        <p:tgtEl>
                                          <p:spTgt spid="21508"/>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6" presetClass="entr" presetSubtype="16" fill="hold" nodeType="withEffect">
                                  <p:stCondLst>
                                    <p:cond delay="0"/>
                                  </p:stCondLst>
                                  <p:childTnLst>
                                    <p:set>
                                      <p:cBhvr>
                                        <p:cTn id="19" dur="1" fill="hold">
                                          <p:stCondLst>
                                            <p:cond delay="0"/>
                                          </p:stCondLst>
                                        </p:cTn>
                                        <p:tgtEl>
                                          <p:spTgt spid="21509"/>
                                        </p:tgtEl>
                                        <p:attrNameLst>
                                          <p:attrName>style.visibility</p:attrName>
                                        </p:attrNameLst>
                                      </p:cBhvr>
                                      <p:to>
                                        <p:strVal val="visible"/>
                                      </p:to>
                                    </p:set>
                                    <p:animEffect transition="in" filter="circle(in)">
                                      <p:cBhvr>
                                        <p:cTn id="20" dur="2000"/>
                                        <p:tgtEl>
                                          <p:spTgt spid="21509"/>
                                        </p:tgtEl>
                                      </p:cBhvr>
                                    </p:animEffect>
                                  </p:childTnLst>
                                </p:cTn>
                              </p:par>
                              <p:par>
                                <p:cTn id="21" presetID="6" presetClass="entr" presetSubtype="16"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37"/>
        <p:cNvGrpSpPr/>
        <p:nvPr/>
      </p:nvGrpSpPr>
      <p:grpSpPr>
        <a:xfrm>
          <a:off x="0" y="0"/>
          <a:ext cx="0" cy="0"/>
          <a:chOff x="0" y="0"/>
          <a:chExt cx="0" cy="0"/>
        </a:xfrm>
      </p:grpSpPr>
      <p:sp>
        <p:nvSpPr>
          <p:cNvPr id="3727" name="Google Shape;3727;p39"/>
          <p:cNvSpPr/>
          <p:nvPr/>
        </p:nvSpPr>
        <p:spPr>
          <a:xfrm rot="5400000">
            <a:off x="11641100" y="955100"/>
            <a:ext cx="380400" cy="5264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dirty="0"/>
          </a:p>
        </p:txBody>
      </p:sp>
      <p:sp>
        <p:nvSpPr>
          <p:cNvPr id="3728" name="Google Shape;3728;p39">
            <a:hlinkClick r:id="rId4" action="ppaction://hlinksldjump"/>
          </p:cNvPr>
          <p:cNvSpPr txBox="1"/>
          <p:nvPr/>
        </p:nvSpPr>
        <p:spPr>
          <a:xfrm>
            <a:off x="11594767" y="835567"/>
            <a:ext cx="526400" cy="738800"/>
          </a:xfrm>
          <a:prstGeom prst="rect">
            <a:avLst/>
          </a:prstGeom>
          <a:noFill/>
          <a:ln>
            <a:noFill/>
          </a:ln>
        </p:spPr>
        <p:txBody>
          <a:bodyPr spcFirstLastPara="1" wrap="square" lIns="121900" tIns="121900" rIns="121900" bIns="121900" anchor="t" anchorCtr="0">
            <a:noAutofit/>
          </a:bodyPr>
          <a:lstStyle/>
          <a:p>
            <a:r>
              <a:rPr lang="en" sz="3200">
                <a:solidFill>
                  <a:srgbClr val="FFFFFF"/>
                </a:solidFill>
                <a:uFill>
                  <a:noFill/>
                </a:uFill>
                <a:latin typeface="Grand Hotel"/>
                <a:ea typeface="Grand Hotel"/>
                <a:cs typeface="Grand Hotel"/>
                <a:sym typeface="Grand Hotel"/>
                <a:hlinkClick r:id="rId4" action="ppaction://hlinksldjump">
                  <a:extLst>
                    <a:ext uri="{A12FA001-AC4F-418D-AE19-62706E023703}">
                      <ahyp:hlinkClr xmlns:ahyp="http://schemas.microsoft.com/office/drawing/2018/hyperlinkcolor" val="tx"/>
                    </a:ext>
                  </a:extLst>
                </a:hlinkClick>
              </a:rPr>
              <a:t>1</a:t>
            </a:r>
            <a:endParaRPr sz="3200" dirty="0">
              <a:solidFill>
                <a:srgbClr val="FFFFFF"/>
              </a:solidFill>
              <a:latin typeface="Grand Hotel"/>
              <a:ea typeface="Grand Hotel"/>
              <a:cs typeface="Grand Hotel"/>
              <a:sym typeface="Grand Hotel"/>
            </a:endParaRPr>
          </a:p>
        </p:txBody>
      </p:sp>
      <p:sp>
        <p:nvSpPr>
          <p:cNvPr id="3729" name="Google Shape;3729;p39"/>
          <p:cNvSpPr/>
          <p:nvPr/>
        </p:nvSpPr>
        <p:spPr>
          <a:xfrm rot="5400000">
            <a:off x="11641100" y="1641967"/>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dirty="0"/>
          </a:p>
        </p:txBody>
      </p:sp>
      <p:sp>
        <p:nvSpPr>
          <p:cNvPr id="3731" name="Google Shape;3731;p39"/>
          <p:cNvSpPr/>
          <p:nvPr/>
        </p:nvSpPr>
        <p:spPr>
          <a:xfrm rot="5400000">
            <a:off x="11641100" y="2328833"/>
            <a:ext cx="380400" cy="5264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dirty="0"/>
          </a:p>
        </p:txBody>
      </p:sp>
      <p:sp>
        <p:nvSpPr>
          <p:cNvPr id="3733" name="Google Shape;3733;p39"/>
          <p:cNvSpPr/>
          <p:nvPr/>
        </p:nvSpPr>
        <p:spPr>
          <a:xfrm rot="5400000">
            <a:off x="11641100" y="3015700"/>
            <a:ext cx="380400" cy="5264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dirty="0"/>
          </a:p>
        </p:txBody>
      </p:sp>
      <p:sp>
        <p:nvSpPr>
          <p:cNvPr id="3735" name="Google Shape;3735;p39"/>
          <p:cNvSpPr/>
          <p:nvPr/>
        </p:nvSpPr>
        <p:spPr>
          <a:xfrm rot="5400000">
            <a:off x="11641100" y="3702567"/>
            <a:ext cx="380400" cy="5264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dirty="0"/>
          </a:p>
        </p:txBody>
      </p:sp>
      <p:sp>
        <p:nvSpPr>
          <p:cNvPr id="3737" name="Google Shape;3737;p39"/>
          <p:cNvSpPr/>
          <p:nvPr/>
        </p:nvSpPr>
        <p:spPr>
          <a:xfrm rot="5400000">
            <a:off x="11641100" y="4389433"/>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dirty="0"/>
          </a:p>
        </p:txBody>
      </p:sp>
      <p:sp>
        <p:nvSpPr>
          <p:cNvPr id="3742" name="Google Shape;3742;p39">
            <a:hlinkClick r:id="" action="ppaction://noaction"/>
          </p:cNvPr>
          <p:cNvSpPr/>
          <p:nvPr/>
        </p:nvSpPr>
        <p:spPr>
          <a:xfrm>
            <a:off x="11639036" y="5461700"/>
            <a:ext cx="334601" cy="304728"/>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87" name="TextBox 86">
            <a:extLst>
              <a:ext uri="{FF2B5EF4-FFF2-40B4-BE49-F238E27FC236}">
                <a16:creationId xmlns:a16="http://schemas.microsoft.com/office/drawing/2014/main" id="{1CCE6AB9-39EB-482F-A24F-2FA3CE33DC99}"/>
              </a:ext>
            </a:extLst>
          </p:cNvPr>
          <p:cNvSpPr txBox="1"/>
          <p:nvPr/>
        </p:nvSpPr>
        <p:spPr>
          <a:xfrm>
            <a:off x="924090" y="590531"/>
            <a:ext cx="10376950" cy="707886"/>
          </a:xfrm>
          <a:prstGeom prst="rect">
            <a:avLst/>
          </a:prstGeom>
          <a:noFill/>
        </p:spPr>
        <p:txBody>
          <a:bodyPr wrap="square">
            <a:spAutoFit/>
          </a:bodyPr>
          <a:lstStyle/>
          <a:p>
            <a:pPr marL="342891" indent="-342891" algn="just">
              <a:spcBef>
                <a:spcPct val="20000"/>
              </a:spcBef>
            </a:pPr>
            <a:r>
              <a:rPr lang="en-US" sz="4000" b="1" dirty="0" err="1">
                <a:latin typeface="Times New Roman" pitchFamily="18" charset="0"/>
                <a:cs typeface="Times New Roman" pitchFamily="18" charset="0"/>
              </a:rPr>
              <a:t>Hãy</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nêu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nói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cộc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tuếch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của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Đất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Nung</a:t>
            </a:r>
            <a:r>
              <a:rPr lang="en-US" sz="4000" b="1" dirty="0">
                <a:latin typeface="Times New Roman" pitchFamily="18" charset="0"/>
                <a:cs typeface="Times New Roman" pitchFamily="18" charset="0"/>
              </a:rPr>
              <a:t>.</a:t>
            </a:r>
          </a:p>
        </p:txBody>
      </p:sp>
      <p:sp>
        <p:nvSpPr>
          <p:cNvPr id="89" name="TextBox 88">
            <a:extLst>
              <a:ext uri="{FF2B5EF4-FFF2-40B4-BE49-F238E27FC236}">
                <a16:creationId xmlns:a16="http://schemas.microsoft.com/office/drawing/2014/main" id="{FC1810CF-ECBB-4D83-894C-6CA40331E16B}"/>
              </a:ext>
            </a:extLst>
          </p:cNvPr>
          <p:cNvSpPr txBox="1"/>
          <p:nvPr/>
        </p:nvSpPr>
        <p:spPr>
          <a:xfrm>
            <a:off x="937423" y="1200427"/>
            <a:ext cx="9021420" cy="707886"/>
          </a:xfrm>
          <a:prstGeom prst="rect">
            <a:avLst/>
          </a:prstGeom>
          <a:noFill/>
        </p:spPr>
        <p:txBody>
          <a:bodyPr wrap="square">
            <a:spAutoFit/>
          </a:bodyPr>
          <a:lstStyle/>
          <a:p>
            <a:pPr marL="342891" indent="-342891" algn="just">
              <a:spcBef>
                <a:spcPct val="20000"/>
              </a:spcBef>
              <a:buFontTx/>
              <a:buChar char="-"/>
            </a:pPr>
            <a:r>
              <a:rPr lang="en-US" sz="4000" b="1" dirty="0" err="1">
                <a:solidFill>
                  <a:srgbClr val="FF0000"/>
                </a:solidFill>
                <a:latin typeface="Times New Roman" pitchFamily="18" charset="0"/>
                <a:cs typeface="Times New Roman" pitchFamily="18" charset="0"/>
              </a:rPr>
              <a:t>Vì</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các</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đằng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ấy</a:t>
            </a:r>
            <a:r>
              <a:rPr lang="en-US" sz="4000" b="1" dirty="0">
                <a:solidFill>
                  <a:srgbClr val="FF0000"/>
                </a:solidFill>
                <a:latin typeface="Times New Roman" pitchFamily="18" charset="0"/>
                <a:cs typeface="Times New Roman" pitchFamily="18" charset="0"/>
              </a:rPr>
              <a:t> ở </a:t>
            </a:r>
            <a:r>
              <a:rPr lang="en-US" sz="4000" b="1" dirty="0" err="1">
                <a:solidFill>
                  <a:srgbClr val="FF0000"/>
                </a:solidFill>
                <a:latin typeface="Times New Roman" pitchFamily="18" charset="0"/>
                <a:cs typeface="Times New Roman" pitchFamily="18" charset="0"/>
              </a:rPr>
              <a:t>trong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lọ</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thuỷ</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tinh</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mà</a:t>
            </a:r>
            <a:r>
              <a:rPr lang="en-US" sz="4000" b="1" dirty="0">
                <a:solidFill>
                  <a:srgbClr val="FF0000"/>
                </a:solidFill>
                <a:latin typeface="Times New Roman" pitchFamily="18" charset="0"/>
                <a:cs typeface="Times New Roman" pitchFamily="18" charset="0"/>
              </a:rPr>
              <a:t>.</a:t>
            </a:r>
          </a:p>
        </p:txBody>
      </p:sp>
      <p:sp>
        <p:nvSpPr>
          <p:cNvPr id="91" name="TextBox 90">
            <a:extLst>
              <a:ext uri="{FF2B5EF4-FFF2-40B4-BE49-F238E27FC236}">
                <a16:creationId xmlns:a16="http://schemas.microsoft.com/office/drawing/2014/main" id="{77B786A6-D79F-4795-8351-342BDD691192}"/>
              </a:ext>
            </a:extLst>
          </p:cNvPr>
          <p:cNvSpPr txBox="1"/>
          <p:nvPr/>
        </p:nvSpPr>
        <p:spPr>
          <a:xfrm>
            <a:off x="650178" y="1834781"/>
            <a:ext cx="10838636" cy="1323439"/>
          </a:xfrm>
          <a:prstGeom prst="rect">
            <a:avLst/>
          </a:prstGeom>
          <a:noFill/>
        </p:spPr>
        <p:txBody>
          <a:bodyPr wrap="square">
            <a:spAutoFit/>
          </a:bodyPr>
          <a:lstStyle/>
          <a:p>
            <a:pPr marL="342891" indent="-342891" algn="just">
              <a:spcBef>
                <a:spcPct val="20000"/>
              </a:spcBef>
            </a:pPr>
            <a:r>
              <a:rPr lang="en-US" sz="4000" b="1" dirty="0">
                <a:latin typeface="Times New Roman" pitchFamily="18" charset="0"/>
                <a:cs typeface="Times New Roman" pitchFamily="18" charset="0"/>
              </a:rPr>
              <a:t>4). Theo </a:t>
            </a:r>
            <a:r>
              <a:rPr lang="en-US" sz="4000" b="1" dirty="0" err="1">
                <a:latin typeface="Times New Roman" pitchFamily="18" charset="0"/>
                <a:cs typeface="Times New Roman" pitchFamily="18" charset="0"/>
              </a:rPr>
              <a:t>em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nói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cộc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tuếch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của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Đất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Nung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có</a:t>
            </a:r>
            <a:r>
              <a:rPr lang="en-US" sz="4000" b="1" dirty="0">
                <a:latin typeface="Times New Roman" pitchFamily="18" charset="0"/>
                <a:cs typeface="Times New Roman" pitchFamily="18" charset="0"/>
              </a:rPr>
              <a:t> ý </a:t>
            </a:r>
            <a:r>
              <a:rPr lang="en-US" sz="4000" b="1" dirty="0" err="1">
                <a:latin typeface="Times New Roman" pitchFamily="18" charset="0"/>
                <a:cs typeface="Times New Roman" pitchFamily="18" charset="0"/>
              </a:rPr>
              <a:t>nghĩa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gì</a:t>
            </a:r>
            <a:r>
              <a:rPr lang="en-US" sz="4000" b="1" dirty="0">
                <a:latin typeface="Times New Roman" pitchFamily="18" charset="0"/>
                <a:cs typeface="Times New Roman" pitchFamily="18" charset="0"/>
              </a:rPr>
              <a:t>?</a:t>
            </a:r>
          </a:p>
        </p:txBody>
      </p:sp>
      <p:sp>
        <p:nvSpPr>
          <p:cNvPr id="93" name="TextBox 92">
            <a:extLst>
              <a:ext uri="{FF2B5EF4-FFF2-40B4-BE49-F238E27FC236}">
                <a16:creationId xmlns:a16="http://schemas.microsoft.com/office/drawing/2014/main" id="{E2A75CD3-3EC7-429F-946C-E184C0275421}"/>
              </a:ext>
            </a:extLst>
          </p:cNvPr>
          <p:cNvSpPr txBox="1"/>
          <p:nvPr/>
        </p:nvSpPr>
        <p:spPr>
          <a:xfrm>
            <a:off x="646537" y="3112579"/>
            <a:ext cx="10521983" cy="2554545"/>
          </a:xfrm>
          <a:prstGeom prst="rect">
            <a:avLst/>
          </a:prstGeom>
          <a:noFill/>
        </p:spPr>
        <p:txBody>
          <a:bodyPr wrap="square">
            <a:spAutoFit/>
          </a:bodyPr>
          <a:lstStyle/>
          <a:p>
            <a:pPr marL="342891" indent="-342891" algn="just">
              <a:spcBef>
                <a:spcPct val="20000"/>
              </a:spcBef>
              <a:buFontTx/>
              <a:buChar char="-"/>
            </a:pPr>
            <a:r>
              <a:rPr lang="en-US" sz="4000" b="1" dirty="0" err="1">
                <a:solidFill>
                  <a:srgbClr val="7030A0"/>
                </a:solidFill>
                <a:latin typeface="Times New Roman" pitchFamily="18" charset="0"/>
                <a:cs typeface="Times New Roman" pitchFamily="18" charset="0"/>
              </a:rPr>
              <a:t>Câu</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nói</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ngắn</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gọn</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cho</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thấy</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được</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sự</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thông</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cảm</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của</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Đất</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Nung</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với</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hai</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người</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bột</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vì</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họ</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chỉ</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sống</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trong</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lọ</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thuỷ</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tinh</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không</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chịu</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được</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thử</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thách</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và</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gian</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khổ</a:t>
            </a:r>
            <a:r>
              <a:rPr lang="en-US" sz="4000" b="1" dirty="0">
                <a:solidFill>
                  <a:srgbClr val="7030A0"/>
                </a:solidFill>
                <a:latin typeface="Times New Roman" pitchFamily="18" charset="0"/>
                <a:cs typeface="Times New Roman" pitchFamily="18" charset="0"/>
              </a:rPr>
              <a:t>.</a:t>
            </a:r>
          </a:p>
        </p:txBody>
      </p:sp>
    </p:spTree>
    <p:custDataLst>
      <p:tags r:id="rId1"/>
    </p:custDataLst>
    <p:extLst>
      <p:ext uri="{BB962C8B-B14F-4D97-AF65-F5344CB8AC3E}">
        <p14:creationId xmlns:p14="http://schemas.microsoft.com/office/powerpoint/2010/main" val="262138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1000"/>
                                        <p:tgtEl>
                                          <p:spTgt spid="87"/>
                                        </p:tgtEl>
                                      </p:cBhvr>
                                    </p:animEffect>
                                    <p:anim calcmode="lin" valueType="num">
                                      <p:cBhvr>
                                        <p:cTn id="8" dur="1000" fill="hold"/>
                                        <p:tgtEl>
                                          <p:spTgt spid="87"/>
                                        </p:tgtEl>
                                        <p:attrNameLst>
                                          <p:attrName>ppt_x</p:attrName>
                                        </p:attrNameLst>
                                      </p:cBhvr>
                                      <p:tavLst>
                                        <p:tav tm="0">
                                          <p:val>
                                            <p:strVal val="#ppt_x"/>
                                          </p:val>
                                        </p:tav>
                                        <p:tav tm="100000">
                                          <p:val>
                                            <p:strVal val="#ppt_x"/>
                                          </p:val>
                                        </p:tav>
                                      </p:tavLst>
                                    </p:anim>
                                    <p:anim calcmode="lin" valueType="num">
                                      <p:cBhvr>
                                        <p:cTn id="9"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9"/>
                                        </p:tgtEl>
                                        <p:attrNameLst>
                                          <p:attrName>style.visibility</p:attrName>
                                        </p:attrNameLst>
                                      </p:cBhvr>
                                      <p:to>
                                        <p:strVal val="visible"/>
                                      </p:to>
                                    </p:set>
                                    <p:animEffect transition="in" filter="fade">
                                      <p:cBhvr>
                                        <p:cTn id="14" dur="1000"/>
                                        <p:tgtEl>
                                          <p:spTgt spid="89"/>
                                        </p:tgtEl>
                                      </p:cBhvr>
                                    </p:animEffect>
                                    <p:anim calcmode="lin" valueType="num">
                                      <p:cBhvr>
                                        <p:cTn id="15" dur="1000" fill="hold"/>
                                        <p:tgtEl>
                                          <p:spTgt spid="89"/>
                                        </p:tgtEl>
                                        <p:attrNameLst>
                                          <p:attrName>ppt_x</p:attrName>
                                        </p:attrNameLst>
                                      </p:cBhvr>
                                      <p:tavLst>
                                        <p:tav tm="0">
                                          <p:val>
                                            <p:strVal val="#ppt_x"/>
                                          </p:val>
                                        </p:tav>
                                        <p:tav tm="100000">
                                          <p:val>
                                            <p:strVal val="#ppt_x"/>
                                          </p:val>
                                        </p:tav>
                                      </p:tavLst>
                                    </p:anim>
                                    <p:anim calcmode="lin" valueType="num">
                                      <p:cBhvr>
                                        <p:cTn id="16"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circle(in)">
                                      <p:cBhvr>
                                        <p:cTn id="21" dur="2000"/>
                                        <p:tgtEl>
                                          <p:spTgt spid="91"/>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93"/>
                                        </p:tgtEl>
                                        <p:attrNameLst>
                                          <p:attrName>style.visibility</p:attrName>
                                        </p:attrNameLst>
                                      </p:cBhvr>
                                      <p:to>
                                        <p:strVal val="visible"/>
                                      </p:to>
                                    </p:set>
                                    <p:animEffect transition="in" filter="circle(in)">
                                      <p:cBhvr>
                                        <p:cTn id="26" dur="2000"/>
                                        <p:tgtEl>
                                          <p:spTgt spid="9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3">
                                            <p:txEl>
                                              <p:pRg st="0" end="0"/>
                                            </p:txEl>
                                          </p:spTgt>
                                        </p:tgtEl>
                                        <p:attrNameLst>
                                          <p:attrName>style.visibility</p:attrName>
                                        </p:attrNameLst>
                                      </p:cBhvr>
                                      <p:to>
                                        <p:strVal val="visible"/>
                                      </p:to>
                                    </p:set>
                                    <p:animEffect transition="in" filter="wipe(down)">
                                      <p:cBhvr>
                                        <p:cTn id="31" dur="500"/>
                                        <p:tgtEl>
                                          <p:spTgt spid="9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9" grpId="0"/>
      <p:bldP spid="91" grpId="0"/>
      <p:bldP spid="9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37"/>
        <p:cNvGrpSpPr/>
        <p:nvPr/>
      </p:nvGrpSpPr>
      <p:grpSpPr>
        <a:xfrm>
          <a:off x="0" y="0"/>
          <a:ext cx="0" cy="0"/>
          <a:chOff x="0" y="0"/>
          <a:chExt cx="0" cy="0"/>
        </a:xfrm>
      </p:grpSpPr>
      <p:grpSp>
        <p:nvGrpSpPr>
          <p:cNvPr id="3644" name="Google Shape;3644;p39"/>
          <p:cNvGrpSpPr/>
          <p:nvPr/>
        </p:nvGrpSpPr>
        <p:grpSpPr>
          <a:xfrm>
            <a:off x="9252467" y="309951"/>
            <a:ext cx="2464797" cy="3391391"/>
            <a:chOff x="6642183" y="457201"/>
            <a:chExt cx="1848598" cy="2543543"/>
          </a:xfrm>
        </p:grpSpPr>
        <p:sp>
          <p:nvSpPr>
            <p:cNvPr id="3645" name="Google Shape;3645;p39"/>
            <p:cNvSpPr/>
            <p:nvPr/>
          </p:nvSpPr>
          <p:spPr>
            <a:xfrm rot="2831813">
              <a:off x="6788129" y="581809"/>
              <a:ext cx="600430" cy="649740"/>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3646" name="Google Shape;3646;p39"/>
            <p:cNvSpPr/>
            <p:nvPr/>
          </p:nvSpPr>
          <p:spPr>
            <a:xfrm rot="2831813">
              <a:off x="6831403" y="585728"/>
              <a:ext cx="356589" cy="455222"/>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47" name="Google Shape;3647;p39"/>
            <p:cNvSpPr/>
            <p:nvPr/>
          </p:nvSpPr>
          <p:spPr>
            <a:xfrm rot="2831813">
              <a:off x="6788638" y="573028"/>
              <a:ext cx="605757" cy="663845"/>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648" name="Google Shape;3648;p39"/>
            <p:cNvSpPr/>
            <p:nvPr/>
          </p:nvSpPr>
          <p:spPr>
            <a:xfrm rot="2831813">
              <a:off x="6906401" y="692594"/>
              <a:ext cx="442111" cy="446739"/>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649" name="Google Shape;3649;p39"/>
            <p:cNvSpPr/>
            <p:nvPr/>
          </p:nvSpPr>
          <p:spPr>
            <a:xfrm rot="2438469">
              <a:off x="7321960" y="872854"/>
              <a:ext cx="390130" cy="284780"/>
            </a:xfrm>
            <a:custGeom>
              <a:avLst/>
              <a:gdLst/>
              <a:ahLst/>
              <a:cxnLst/>
              <a:rect l="l" t="t" r="r" b="b"/>
              <a:pathLst>
                <a:path w="3955" h="2887" extrusionOk="0">
                  <a:moveTo>
                    <a:pt x="2568" y="0"/>
                  </a:moveTo>
                  <a:cubicBezTo>
                    <a:pt x="1801" y="0"/>
                    <a:pt x="993" y="157"/>
                    <a:pt x="626" y="545"/>
                  </a:cubicBezTo>
                  <a:cubicBezTo>
                    <a:pt x="1" y="1206"/>
                    <a:pt x="527" y="2179"/>
                    <a:pt x="527" y="2179"/>
                  </a:cubicBezTo>
                  <a:cubicBezTo>
                    <a:pt x="668" y="2439"/>
                    <a:pt x="969" y="2887"/>
                    <a:pt x="1609" y="2887"/>
                  </a:cubicBezTo>
                  <a:cubicBezTo>
                    <a:pt x="1782" y="2887"/>
                    <a:pt x="1980" y="2854"/>
                    <a:pt x="2205" y="2777"/>
                  </a:cubicBezTo>
                  <a:cubicBezTo>
                    <a:pt x="3267" y="2411"/>
                    <a:pt x="3955" y="206"/>
                    <a:pt x="3955" y="206"/>
                  </a:cubicBezTo>
                  <a:cubicBezTo>
                    <a:pt x="3623" y="77"/>
                    <a:pt x="3106" y="0"/>
                    <a:pt x="256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50" name="Google Shape;3650;p39"/>
            <p:cNvSpPr/>
            <p:nvPr/>
          </p:nvSpPr>
          <p:spPr>
            <a:xfrm rot="2438469">
              <a:off x="7299102" y="894175"/>
              <a:ext cx="392398" cy="209910"/>
            </a:xfrm>
            <a:custGeom>
              <a:avLst/>
              <a:gdLst/>
              <a:ahLst/>
              <a:cxnLst/>
              <a:rect l="l" t="t" r="r" b="b"/>
              <a:pathLst>
                <a:path w="3978" h="2128" extrusionOk="0">
                  <a:moveTo>
                    <a:pt x="3977" y="1"/>
                  </a:moveTo>
                  <a:cubicBezTo>
                    <a:pt x="3967" y="1"/>
                    <a:pt x="3296" y="292"/>
                    <a:pt x="2856" y="503"/>
                  </a:cubicBezTo>
                  <a:lnTo>
                    <a:pt x="2910" y="164"/>
                  </a:lnTo>
                  <a:lnTo>
                    <a:pt x="2928" y="111"/>
                  </a:lnTo>
                  <a:lnTo>
                    <a:pt x="2928" y="111"/>
                  </a:lnTo>
                  <a:cubicBezTo>
                    <a:pt x="2865" y="236"/>
                    <a:pt x="2829" y="378"/>
                    <a:pt x="2794" y="521"/>
                  </a:cubicBezTo>
                  <a:lnTo>
                    <a:pt x="2794" y="530"/>
                  </a:lnTo>
                  <a:cubicBezTo>
                    <a:pt x="2526" y="664"/>
                    <a:pt x="2321" y="780"/>
                    <a:pt x="2062" y="932"/>
                  </a:cubicBezTo>
                  <a:cubicBezTo>
                    <a:pt x="1955" y="994"/>
                    <a:pt x="1857" y="1066"/>
                    <a:pt x="1750" y="1128"/>
                  </a:cubicBezTo>
                  <a:lnTo>
                    <a:pt x="1830" y="396"/>
                  </a:lnTo>
                  <a:lnTo>
                    <a:pt x="1839" y="280"/>
                  </a:lnTo>
                  <a:cubicBezTo>
                    <a:pt x="1839" y="279"/>
                    <a:pt x="1839" y="279"/>
                    <a:pt x="1839" y="279"/>
                  </a:cubicBezTo>
                  <a:cubicBezTo>
                    <a:pt x="1832" y="279"/>
                    <a:pt x="1731" y="824"/>
                    <a:pt x="1696" y="1083"/>
                  </a:cubicBezTo>
                  <a:cubicBezTo>
                    <a:pt x="1696" y="1119"/>
                    <a:pt x="1696" y="1146"/>
                    <a:pt x="1687" y="1173"/>
                  </a:cubicBezTo>
                  <a:cubicBezTo>
                    <a:pt x="1535" y="1271"/>
                    <a:pt x="1384" y="1369"/>
                    <a:pt x="1232" y="1467"/>
                  </a:cubicBezTo>
                  <a:lnTo>
                    <a:pt x="1143" y="1521"/>
                  </a:lnTo>
                  <a:lnTo>
                    <a:pt x="1125" y="798"/>
                  </a:lnTo>
                  <a:lnTo>
                    <a:pt x="1125" y="682"/>
                  </a:lnTo>
                  <a:cubicBezTo>
                    <a:pt x="1125" y="681"/>
                    <a:pt x="1125" y="680"/>
                    <a:pt x="1125" y="680"/>
                  </a:cubicBezTo>
                  <a:cubicBezTo>
                    <a:pt x="1122" y="680"/>
                    <a:pt x="1080" y="1216"/>
                    <a:pt x="1089" y="1467"/>
                  </a:cubicBezTo>
                  <a:lnTo>
                    <a:pt x="1089" y="1548"/>
                  </a:lnTo>
                  <a:cubicBezTo>
                    <a:pt x="928" y="1646"/>
                    <a:pt x="759" y="1735"/>
                    <a:pt x="589" y="1815"/>
                  </a:cubicBezTo>
                  <a:cubicBezTo>
                    <a:pt x="420" y="1905"/>
                    <a:pt x="241" y="1967"/>
                    <a:pt x="54" y="2012"/>
                  </a:cubicBezTo>
                  <a:cubicBezTo>
                    <a:pt x="0" y="2038"/>
                    <a:pt x="18" y="2128"/>
                    <a:pt x="81" y="2128"/>
                  </a:cubicBezTo>
                  <a:cubicBezTo>
                    <a:pt x="241" y="2092"/>
                    <a:pt x="393" y="2038"/>
                    <a:pt x="545" y="1967"/>
                  </a:cubicBezTo>
                  <a:cubicBezTo>
                    <a:pt x="741" y="1878"/>
                    <a:pt x="928" y="1780"/>
                    <a:pt x="1107" y="1673"/>
                  </a:cubicBezTo>
                  <a:cubicBezTo>
                    <a:pt x="1205" y="1610"/>
                    <a:pt x="1294" y="1557"/>
                    <a:pt x="1393" y="1494"/>
                  </a:cubicBezTo>
                  <a:lnTo>
                    <a:pt x="2160" y="1699"/>
                  </a:lnTo>
                  <a:lnTo>
                    <a:pt x="2276" y="1735"/>
                  </a:lnTo>
                  <a:cubicBezTo>
                    <a:pt x="2277" y="1735"/>
                    <a:pt x="2277" y="1735"/>
                    <a:pt x="2278" y="1735"/>
                  </a:cubicBezTo>
                  <a:cubicBezTo>
                    <a:pt x="2288" y="1735"/>
                    <a:pt x="1753" y="1537"/>
                    <a:pt x="1491" y="1467"/>
                  </a:cubicBezTo>
                  <a:lnTo>
                    <a:pt x="1455" y="1458"/>
                  </a:lnTo>
                  <a:cubicBezTo>
                    <a:pt x="1642" y="1333"/>
                    <a:pt x="1830" y="1208"/>
                    <a:pt x="2017" y="1092"/>
                  </a:cubicBezTo>
                  <a:cubicBezTo>
                    <a:pt x="2160" y="1003"/>
                    <a:pt x="2312" y="914"/>
                    <a:pt x="2464" y="834"/>
                  </a:cubicBezTo>
                  <a:lnTo>
                    <a:pt x="3079" y="905"/>
                  </a:lnTo>
                  <a:lnTo>
                    <a:pt x="3186" y="914"/>
                  </a:lnTo>
                  <a:cubicBezTo>
                    <a:pt x="2972" y="860"/>
                    <a:pt x="2758" y="816"/>
                    <a:pt x="2544" y="780"/>
                  </a:cubicBezTo>
                  <a:cubicBezTo>
                    <a:pt x="2883" y="593"/>
                    <a:pt x="3222" y="405"/>
                    <a:pt x="3570" y="227"/>
                  </a:cubicBezTo>
                  <a:lnTo>
                    <a:pt x="3972" y="4"/>
                  </a:lnTo>
                  <a:cubicBezTo>
                    <a:pt x="3976" y="2"/>
                    <a:pt x="3977" y="1"/>
                    <a:pt x="397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651" name="Google Shape;3651;p39"/>
            <p:cNvSpPr/>
            <p:nvPr/>
          </p:nvSpPr>
          <p:spPr>
            <a:xfrm rot="2438469">
              <a:off x="7414720" y="872782"/>
              <a:ext cx="295828" cy="315260"/>
            </a:xfrm>
            <a:custGeom>
              <a:avLst/>
              <a:gdLst/>
              <a:ahLst/>
              <a:cxnLst/>
              <a:rect l="l" t="t" r="r" b="b"/>
              <a:pathLst>
                <a:path w="2999" h="3196" extrusionOk="0">
                  <a:moveTo>
                    <a:pt x="964" y="3196"/>
                  </a:moveTo>
                  <a:cubicBezTo>
                    <a:pt x="1071" y="3178"/>
                    <a:pt x="1178" y="3151"/>
                    <a:pt x="1276" y="3116"/>
                  </a:cubicBezTo>
                  <a:cubicBezTo>
                    <a:pt x="2222" y="2794"/>
                    <a:pt x="2874" y="1018"/>
                    <a:pt x="2999" y="626"/>
                  </a:cubicBezTo>
                  <a:cubicBezTo>
                    <a:pt x="1428" y="1"/>
                    <a:pt x="0" y="1804"/>
                    <a:pt x="964" y="319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52" name="Google Shape;3652;p39"/>
            <p:cNvSpPr/>
            <p:nvPr/>
          </p:nvSpPr>
          <p:spPr>
            <a:xfrm rot="2438469">
              <a:off x="7347442" y="881732"/>
              <a:ext cx="364581" cy="287542"/>
            </a:xfrm>
            <a:custGeom>
              <a:avLst/>
              <a:gdLst/>
              <a:ahLst/>
              <a:cxnLst/>
              <a:rect l="l" t="t" r="r" b="b"/>
              <a:pathLst>
                <a:path w="3696" h="2915" extrusionOk="0">
                  <a:moveTo>
                    <a:pt x="233" y="2198"/>
                  </a:moveTo>
                  <a:cubicBezTo>
                    <a:pt x="331" y="2385"/>
                    <a:pt x="465" y="2555"/>
                    <a:pt x="643" y="2689"/>
                  </a:cubicBezTo>
                  <a:cubicBezTo>
                    <a:pt x="474" y="2555"/>
                    <a:pt x="331" y="2385"/>
                    <a:pt x="233" y="2198"/>
                  </a:cubicBezTo>
                  <a:close/>
                  <a:moveTo>
                    <a:pt x="2275" y="1"/>
                  </a:moveTo>
                  <a:cubicBezTo>
                    <a:pt x="1874" y="1"/>
                    <a:pt x="1473" y="47"/>
                    <a:pt x="1080" y="154"/>
                  </a:cubicBezTo>
                  <a:cubicBezTo>
                    <a:pt x="875" y="207"/>
                    <a:pt x="670" y="297"/>
                    <a:pt x="491" y="422"/>
                  </a:cubicBezTo>
                  <a:cubicBezTo>
                    <a:pt x="304" y="547"/>
                    <a:pt x="170" y="725"/>
                    <a:pt x="90" y="930"/>
                  </a:cubicBezTo>
                  <a:cubicBezTo>
                    <a:pt x="18" y="1136"/>
                    <a:pt x="0" y="1359"/>
                    <a:pt x="36" y="1573"/>
                  </a:cubicBezTo>
                  <a:cubicBezTo>
                    <a:pt x="63" y="1796"/>
                    <a:pt x="134" y="2001"/>
                    <a:pt x="232" y="2198"/>
                  </a:cubicBezTo>
                  <a:cubicBezTo>
                    <a:pt x="134" y="2001"/>
                    <a:pt x="72" y="1787"/>
                    <a:pt x="45" y="1573"/>
                  </a:cubicBezTo>
                  <a:cubicBezTo>
                    <a:pt x="9" y="1359"/>
                    <a:pt x="27" y="1144"/>
                    <a:pt x="107" y="939"/>
                  </a:cubicBezTo>
                  <a:cubicBezTo>
                    <a:pt x="188" y="734"/>
                    <a:pt x="322" y="555"/>
                    <a:pt x="500" y="430"/>
                  </a:cubicBezTo>
                  <a:cubicBezTo>
                    <a:pt x="679" y="314"/>
                    <a:pt x="884" y="225"/>
                    <a:pt x="1089" y="181"/>
                  </a:cubicBezTo>
                  <a:cubicBezTo>
                    <a:pt x="1474" y="82"/>
                    <a:pt x="1874" y="37"/>
                    <a:pt x="2275" y="37"/>
                  </a:cubicBezTo>
                  <a:cubicBezTo>
                    <a:pt x="2311" y="37"/>
                    <a:pt x="2347" y="37"/>
                    <a:pt x="2383" y="38"/>
                  </a:cubicBezTo>
                  <a:cubicBezTo>
                    <a:pt x="2598" y="47"/>
                    <a:pt x="2812" y="65"/>
                    <a:pt x="3026" y="100"/>
                  </a:cubicBezTo>
                  <a:cubicBezTo>
                    <a:pt x="3231" y="126"/>
                    <a:pt x="3428" y="176"/>
                    <a:pt x="3624" y="251"/>
                  </a:cubicBezTo>
                  <a:lnTo>
                    <a:pt x="3624" y="251"/>
                  </a:lnTo>
                  <a:cubicBezTo>
                    <a:pt x="3492" y="652"/>
                    <a:pt x="3334" y="1036"/>
                    <a:pt x="3142" y="1412"/>
                  </a:cubicBezTo>
                  <a:cubicBezTo>
                    <a:pt x="2955" y="1796"/>
                    <a:pt x="2714" y="2153"/>
                    <a:pt x="2410" y="2465"/>
                  </a:cubicBezTo>
                  <a:cubicBezTo>
                    <a:pt x="2120" y="2739"/>
                    <a:pt x="1731" y="2897"/>
                    <a:pt x="1334" y="2897"/>
                  </a:cubicBezTo>
                  <a:cubicBezTo>
                    <a:pt x="1303" y="2897"/>
                    <a:pt x="1272" y="2896"/>
                    <a:pt x="1241" y="2894"/>
                  </a:cubicBezTo>
                  <a:cubicBezTo>
                    <a:pt x="1027" y="2885"/>
                    <a:pt x="821" y="2813"/>
                    <a:pt x="643" y="2689"/>
                  </a:cubicBezTo>
                  <a:lnTo>
                    <a:pt x="643" y="2689"/>
                  </a:lnTo>
                  <a:cubicBezTo>
                    <a:pt x="813" y="2822"/>
                    <a:pt x="1027" y="2894"/>
                    <a:pt x="1241" y="2912"/>
                  </a:cubicBezTo>
                  <a:cubicBezTo>
                    <a:pt x="1273" y="2914"/>
                    <a:pt x="1304" y="2915"/>
                    <a:pt x="1335" y="2915"/>
                  </a:cubicBezTo>
                  <a:cubicBezTo>
                    <a:pt x="1740" y="2915"/>
                    <a:pt x="2130" y="2757"/>
                    <a:pt x="2428" y="2483"/>
                  </a:cubicBezTo>
                  <a:cubicBezTo>
                    <a:pt x="2731" y="2171"/>
                    <a:pt x="2990" y="1823"/>
                    <a:pt x="3178" y="1430"/>
                  </a:cubicBezTo>
                  <a:cubicBezTo>
                    <a:pt x="3374" y="1046"/>
                    <a:pt x="3544" y="654"/>
                    <a:pt x="3686" y="243"/>
                  </a:cubicBezTo>
                  <a:lnTo>
                    <a:pt x="3695" y="216"/>
                  </a:lnTo>
                  <a:lnTo>
                    <a:pt x="3669" y="207"/>
                  </a:lnTo>
                  <a:cubicBezTo>
                    <a:pt x="3463" y="136"/>
                    <a:pt x="3249" y="82"/>
                    <a:pt x="3035" y="56"/>
                  </a:cubicBezTo>
                  <a:cubicBezTo>
                    <a:pt x="2812" y="20"/>
                    <a:pt x="2598" y="11"/>
                    <a:pt x="2383" y="2"/>
                  </a:cubicBezTo>
                  <a:cubicBezTo>
                    <a:pt x="2347" y="1"/>
                    <a:pt x="2311" y="1"/>
                    <a:pt x="227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653" name="Google Shape;3653;p39"/>
            <p:cNvSpPr/>
            <p:nvPr/>
          </p:nvSpPr>
          <p:spPr>
            <a:xfrm rot="2831813">
              <a:off x="7598972" y="662440"/>
              <a:ext cx="612366" cy="619457"/>
            </a:xfrm>
            <a:custGeom>
              <a:avLst/>
              <a:gdLst/>
              <a:ahLst/>
              <a:cxnLst/>
              <a:rect l="l" t="t" r="r" b="b"/>
              <a:pathLst>
                <a:path w="6208" h="6280" extrusionOk="0">
                  <a:moveTo>
                    <a:pt x="1551" y="0"/>
                  </a:moveTo>
                  <a:cubicBezTo>
                    <a:pt x="1515" y="18"/>
                    <a:pt x="1480" y="45"/>
                    <a:pt x="1462" y="81"/>
                  </a:cubicBezTo>
                  <a:lnTo>
                    <a:pt x="1533" y="170"/>
                  </a:lnTo>
                  <a:cubicBezTo>
                    <a:pt x="1016" y="750"/>
                    <a:pt x="632" y="1419"/>
                    <a:pt x="391" y="2151"/>
                  </a:cubicBezTo>
                  <a:cubicBezTo>
                    <a:pt x="311" y="2365"/>
                    <a:pt x="257" y="2589"/>
                    <a:pt x="212" y="2812"/>
                  </a:cubicBezTo>
                  <a:cubicBezTo>
                    <a:pt x="202" y="2849"/>
                    <a:pt x="236" y="2874"/>
                    <a:pt x="267" y="2874"/>
                  </a:cubicBezTo>
                  <a:cubicBezTo>
                    <a:pt x="288" y="2874"/>
                    <a:pt x="307" y="2863"/>
                    <a:pt x="311" y="2838"/>
                  </a:cubicBezTo>
                  <a:cubicBezTo>
                    <a:pt x="462" y="2080"/>
                    <a:pt x="775" y="1357"/>
                    <a:pt x="1221" y="723"/>
                  </a:cubicBezTo>
                  <a:cubicBezTo>
                    <a:pt x="1328" y="580"/>
                    <a:pt x="1435" y="438"/>
                    <a:pt x="1551" y="295"/>
                  </a:cubicBezTo>
                  <a:cubicBezTo>
                    <a:pt x="1587" y="795"/>
                    <a:pt x="1649" y="1294"/>
                    <a:pt x="1756" y="1785"/>
                  </a:cubicBezTo>
                  <a:cubicBezTo>
                    <a:pt x="1640" y="2196"/>
                    <a:pt x="1551" y="2615"/>
                    <a:pt x="1471" y="3035"/>
                  </a:cubicBezTo>
                  <a:cubicBezTo>
                    <a:pt x="909" y="3222"/>
                    <a:pt x="400" y="3579"/>
                    <a:pt x="34" y="4052"/>
                  </a:cubicBezTo>
                  <a:cubicBezTo>
                    <a:pt x="0" y="4092"/>
                    <a:pt x="32" y="4143"/>
                    <a:pt x="69" y="4143"/>
                  </a:cubicBezTo>
                  <a:cubicBezTo>
                    <a:pt x="81" y="4143"/>
                    <a:pt x="94" y="4137"/>
                    <a:pt x="105" y="4124"/>
                  </a:cubicBezTo>
                  <a:cubicBezTo>
                    <a:pt x="453" y="3677"/>
                    <a:pt x="926" y="3338"/>
                    <a:pt x="1462" y="3151"/>
                  </a:cubicBezTo>
                  <a:lnTo>
                    <a:pt x="1462" y="3151"/>
                  </a:lnTo>
                  <a:cubicBezTo>
                    <a:pt x="1399" y="3526"/>
                    <a:pt x="1355" y="3892"/>
                    <a:pt x="1346" y="4266"/>
                  </a:cubicBezTo>
                  <a:cubicBezTo>
                    <a:pt x="1346" y="4309"/>
                    <a:pt x="1378" y="4331"/>
                    <a:pt x="1409" y="4331"/>
                  </a:cubicBezTo>
                  <a:cubicBezTo>
                    <a:pt x="1436" y="4331"/>
                    <a:pt x="1462" y="4313"/>
                    <a:pt x="1462" y="4275"/>
                  </a:cubicBezTo>
                  <a:cubicBezTo>
                    <a:pt x="1498" y="3517"/>
                    <a:pt x="1614" y="2758"/>
                    <a:pt x="1810" y="2017"/>
                  </a:cubicBezTo>
                  <a:cubicBezTo>
                    <a:pt x="1971" y="2713"/>
                    <a:pt x="2176" y="3401"/>
                    <a:pt x="2435" y="4079"/>
                  </a:cubicBezTo>
                  <a:cubicBezTo>
                    <a:pt x="2444" y="4100"/>
                    <a:pt x="2461" y="4109"/>
                    <a:pt x="2478" y="4109"/>
                  </a:cubicBezTo>
                  <a:cubicBezTo>
                    <a:pt x="2513" y="4109"/>
                    <a:pt x="2551" y="4073"/>
                    <a:pt x="2533" y="4025"/>
                  </a:cubicBezTo>
                  <a:cubicBezTo>
                    <a:pt x="2113" y="2838"/>
                    <a:pt x="1828" y="1607"/>
                    <a:pt x="1676" y="357"/>
                  </a:cubicBezTo>
                  <a:lnTo>
                    <a:pt x="1676" y="357"/>
                  </a:lnTo>
                  <a:lnTo>
                    <a:pt x="2069" y="884"/>
                  </a:lnTo>
                  <a:lnTo>
                    <a:pt x="3773" y="3133"/>
                  </a:lnTo>
                  <a:cubicBezTo>
                    <a:pt x="3773" y="3142"/>
                    <a:pt x="3765" y="3142"/>
                    <a:pt x="3765" y="3151"/>
                  </a:cubicBezTo>
                  <a:cubicBezTo>
                    <a:pt x="3657" y="3704"/>
                    <a:pt x="3657" y="4266"/>
                    <a:pt x="3765" y="4820"/>
                  </a:cubicBezTo>
                  <a:cubicBezTo>
                    <a:pt x="3772" y="4854"/>
                    <a:pt x="3795" y="4869"/>
                    <a:pt x="3820" y="4869"/>
                  </a:cubicBezTo>
                  <a:cubicBezTo>
                    <a:pt x="3859" y="4869"/>
                    <a:pt x="3904" y="4833"/>
                    <a:pt x="3898" y="4784"/>
                  </a:cubicBezTo>
                  <a:cubicBezTo>
                    <a:pt x="3800" y="4284"/>
                    <a:pt x="3791" y="3776"/>
                    <a:pt x="3881" y="3276"/>
                  </a:cubicBezTo>
                  <a:lnTo>
                    <a:pt x="3881" y="3276"/>
                  </a:lnTo>
                  <a:lnTo>
                    <a:pt x="4345" y="3883"/>
                  </a:lnTo>
                  <a:cubicBezTo>
                    <a:pt x="4604" y="4641"/>
                    <a:pt x="4648" y="5445"/>
                    <a:pt x="4470" y="6221"/>
                  </a:cubicBezTo>
                  <a:cubicBezTo>
                    <a:pt x="4460" y="6259"/>
                    <a:pt x="4486" y="6279"/>
                    <a:pt x="4515" y="6279"/>
                  </a:cubicBezTo>
                  <a:cubicBezTo>
                    <a:pt x="4540" y="6279"/>
                    <a:pt x="4568" y="6263"/>
                    <a:pt x="4577" y="6230"/>
                  </a:cubicBezTo>
                  <a:cubicBezTo>
                    <a:pt x="4737" y="5543"/>
                    <a:pt x="4728" y="4829"/>
                    <a:pt x="4541" y="4141"/>
                  </a:cubicBezTo>
                  <a:lnTo>
                    <a:pt x="4541" y="4141"/>
                  </a:lnTo>
                  <a:lnTo>
                    <a:pt x="5799" y="5819"/>
                  </a:lnTo>
                  <a:cubicBezTo>
                    <a:pt x="5810" y="5833"/>
                    <a:pt x="5824" y="5838"/>
                    <a:pt x="5838" y="5838"/>
                  </a:cubicBezTo>
                  <a:cubicBezTo>
                    <a:pt x="5880" y="5838"/>
                    <a:pt x="5922" y="5786"/>
                    <a:pt x="5889" y="5739"/>
                  </a:cubicBezTo>
                  <a:cubicBezTo>
                    <a:pt x="5532" y="5266"/>
                    <a:pt x="5166" y="4784"/>
                    <a:pt x="4809" y="4311"/>
                  </a:cubicBezTo>
                  <a:lnTo>
                    <a:pt x="4809" y="4311"/>
                  </a:lnTo>
                  <a:cubicBezTo>
                    <a:pt x="5118" y="4515"/>
                    <a:pt x="5478" y="4619"/>
                    <a:pt x="5843" y="4619"/>
                  </a:cubicBezTo>
                  <a:cubicBezTo>
                    <a:pt x="5942" y="4619"/>
                    <a:pt x="6040" y="4612"/>
                    <a:pt x="6139" y="4597"/>
                  </a:cubicBezTo>
                  <a:cubicBezTo>
                    <a:pt x="6207" y="4588"/>
                    <a:pt x="6193" y="4489"/>
                    <a:pt x="6129" y="4489"/>
                  </a:cubicBezTo>
                  <a:cubicBezTo>
                    <a:pt x="6126" y="4489"/>
                    <a:pt x="6124" y="4489"/>
                    <a:pt x="6121" y="4490"/>
                  </a:cubicBezTo>
                  <a:cubicBezTo>
                    <a:pt x="6036" y="4501"/>
                    <a:pt x="5951" y="4507"/>
                    <a:pt x="5866" y="4507"/>
                  </a:cubicBezTo>
                  <a:cubicBezTo>
                    <a:pt x="5319" y="4507"/>
                    <a:pt x="4791" y="4262"/>
                    <a:pt x="4443" y="3829"/>
                  </a:cubicBezTo>
                  <a:lnTo>
                    <a:pt x="2595" y="1393"/>
                  </a:lnTo>
                  <a:lnTo>
                    <a:pt x="2595" y="1393"/>
                  </a:lnTo>
                  <a:cubicBezTo>
                    <a:pt x="3042" y="1785"/>
                    <a:pt x="3524" y="2115"/>
                    <a:pt x="4050" y="2401"/>
                  </a:cubicBezTo>
                  <a:cubicBezTo>
                    <a:pt x="4318" y="2535"/>
                    <a:pt x="4595" y="2660"/>
                    <a:pt x="4871" y="2758"/>
                  </a:cubicBezTo>
                  <a:cubicBezTo>
                    <a:pt x="4987" y="2803"/>
                    <a:pt x="5157" y="2821"/>
                    <a:pt x="5255" y="2901"/>
                  </a:cubicBezTo>
                  <a:cubicBezTo>
                    <a:pt x="5263" y="2909"/>
                    <a:pt x="5272" y="2912"/>
                    <a:pt x="5281" y="2912"/>
                  </a:cubicBezTo>
                  <a:cubicBezTo>
                    <a:pt x="5321" y="2912"/>
                    <a:pt x="5362" y="2839"/>
                    <a:pt x="5318" y="2803"/>
                  </a:cubicBezTo>
                  <a:cubicBezTo>
                    <a:pt x="5103" y="2624"/>
                    <a:pt x="4684" y="2571"/>
                    <a:pt x="4425" y="2455"/>
                  </a:cubicBezTo>
                  <a:cubicBezTo>
                    <a:pt x="3622" y="2080"/>
                    <a:pt x="2899" y="1571"/>
                    <a:pt x="2283" y="937"/>
                  </a:cubicBezTo>
                  <a:lnTo>
                    <a:pt x="2283" y="937"/>
                  </a:lnTo>
                  <a:cubicBezTo>
                    <a:pt x="2754" y="1242"/>
                    <a:pt x="3317" y="1443"/>
                    <a:pt x="3889" y="1443"/>
                  </a:cubicBezTo>
                  <a:cubicBezTo>
                    <a:pt x="4207" y="1443"/>
                    <a:pt x="4527" y="1381"/>
                    <a:pt x="4836" y="1241"/>
                  </a:cubicBezTo>
                  <a:cubicBezTo>
                    <a:pt x="4891" y="1209"/>
                    <a:pt x="4869" y="1129"/>
                    <a:pt x="4815" y="1129"/>
                  </a:cubicBezTo>
                  <a:cubicBezTo>
                    <a:pt x="4807" y="1129"/>
                    <a:pt x="4799" y="1131"/>
                    <a:pt x="4791" y="1134"/>
                  </a:cubicBezTo>
                  <a:cubicBezTo>
                    <a:pt x="4495" y="1266"/>
                    <a:pt x="4188" y="1325"/>
                    <a:pt x="3885" y="1325"/>
                  </a:cubicBezTo>
                  <a:cubicBezTo>
                    <a:pt x="3165" y="1325"/>
                    <a:pt x="2462" y="994"/>
                    <a:pt x="1953" y="536"/>
                  </a:cubicBezTo>
                  <a:lnTo>
                    <a:pt x="1658" y="152"/>
                  </a:lnTo>
                  <a:cubicBezTo>
                    <a:pt x="1658" y="143"/>
                    <a:pt x="1649" y="134"/>
                    <a:pt x="1649" y="134"/>
                  </a:cubicBezTo>
                  <a:lnTo>
                    <a:pt x="1551"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654" name="Google Shape;3654;p39"/>
            <p:cNvSpPr/>
            <p:nvPr/>
          </p:nvSpPr>
          <p:spPr>
            <a:xfrm rot="2831813">
              <a:off x="7592800" y="784700"/>
              <a:ext cx="76053" cy="60368"/>
            </a:xfrm>
            <a:custGeom>
              <a:avLst/>
              <a:gdLst/>
              <a:ahLst/>
              <a:cxnLst/>
              <a:rect l="l" t="t" r="r" b="b"/>
              <a:pathLst>
                <a:path w="771" h="612" extrusionOk="0">
                  <a:moveTo>
                    <a:pt x="387" y="0"/>
                  </a:moveTo>
                  <a:cubicBezTo>
                    <a:pt x="360" y="0"/>
                    <a:pt x="332" y="4"/>
                    <a:pt x="304" y="11"/>
                  </a:cubicBezTo>
                  <a:cubicBezTo>
                    <a:pt x="36" y="83"/>
                    <a:pt x="0" y="449"/>
                    <a:pt x="250" y="574"/>
                  </a:cubicBezTo>
                  <a:cubicBezTo>
                    <a:pt x="295" y="599"/>
                    <a:pt x="343" y="611"/>
                    <a:pt x="390" y="611"/>
                  </a:cubicBezTo>
                  <a:cubicBezTo>
                    <a:pt x="491" y="611"/>
                    <a:pt x="588" y="555"/>
                    <a:pt x="643" y="458"/>
                  </a:cubicBezTo>
                  <a:cubicBezTo>
                    <a:pt x="770" y="250"/>
                    <a:pt x="613" y="0"/>
                    <a:pt x="38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5" name="Google Shape;3655;p39"/>
            <p:cNvSpPr/>
            <p:nvPr/>
          </p:nvSpPr>
          <p:spPr>
            <a:xfrm rot="2831813">
              <a:off x="7692010" y="703099"/>
              <a:ext cx="98543" cy="78419"/>
            </a:xfrm>
            <a:custGeom>
              <a:avLst/>
              <a:gdLst/>
              <a:ahLst/>
              <a:cxnLst/>
              <a:rect l="l" t="t" r="r" b="b"/>
              <a:pathLst>
                <a:path w="999" h="795" extrusionOk="0">
                  <a:moveTo>
                    <a:pt x="497" y="1"/>
                  </a:moveTo>
                  <a:cubicBezTo>
                    <a:pt x="463" y="1"/>
                    <a:pt x="428" y="5"/>
                    <a:pt x="393" y="14"/>
                  </a:cubicBezTo>
                  <a:cubicBezTo>
                    <a:pt x="45" y="112"/>
                    <a:pt x="0" y="576"/>
                    <a:pt x="313" y="746"/>
                  </a:cubicBezTo>
                  <a:cubicBezTo>
                    <a:pt x="371" y="778"/>
                    <a:pt x="436" y="794"/>
                    <a:pt x="500" y="794"/>
                  </a:cubicBezTo>
                  <a:cubicBezTo>
                    <a:pt x="631" y="794"/>
                    <a:pt x="758" y="729"/>
                    <a:pt x="830" y="603"/>
                  </a:cubicBezTo>
                  <a:cubicBezTo>
                    <a:pt x="998" y="331"/>
                    <a:pt x="793" y="1"/>
                    <a:pt x="49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6" name="Google Shape;3656;p39"/>
            <p:cNvSpPr/>
            <p:nvPr/>
          </p:nvSpPr>
          <p:spPr>
            <a:xfrm rot="2831813">
              <a:off x="8058008" y="904802"/>
              <a:ext cx="141945" cy="110181"/>
            </a:xfrm>
            <a:custGeom>
              <a:avLst/>
              <a:gdLst/>
              <a:ahLst/>
              <a:cxnLst/>
              <a:rect l="l" t="t" r="r" b="b"/>
              <a:pathLst>
                <a:path w="1439" h="1117" extrusionOk="0">
                  <a:moveTo>
                    <a:pt x="726" y="0"/>
                  </a:moveTo>
                  <a:cubicBezTo>
                    <a:pt x="682" y="0"/>
                    <a:pt x="636" y="5"/>
                    <a:pt x="590" y="16"/>
                  </a:cubicBezTo>
                  <a:cubicBezTo>
                    <a:pt x="108" y="132"/>
                    <a:pt x="1" y="784"/>
                    <a:pt x="438" y="1034"/>
                  </a:cubicBezTo>
                  <a:cubicBezTo>
                    <a:pt x="529" y="1090"/>
                    <a:pt x="628" y="1116"/>
                    <a:pt x="725" y="1116"/>
                  </a:cubicBezTo>
                  <a:cubicBezTo>
                    <a:pt x="907" y="1116"/>
                    <a:pt x="1083" y="1024"/>
                    <a:pt x="1188" y="855"/>
                  </a:cubicBezTo>
                  <a:cubicBezTo>
                    <a:pt x="1439" y="475"/>
                    <a:pt x="1147" y="0"/>
                    <a:pt x="726"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7" name="Google Shape;3657;p39"/>
            <p:cNvSpPr/>
            <p:nvPr/>
          </p:nvSpPr>
          <p:spPr>
            <a:xfrm rot="2831813">
              <a:off x="8024369" y="1075624"/>
              <a:ext cx="120047" cy="94990"/>
            </a:xfrm>
            <a:custGeom>
              <a:avLst/>
              <a:gdLst/>
              <a:ahLst/>
              <a:cxnLst/>
              <a:rect l="l" t="t" r="r" b="b"/>
              <a:pathLst>
                <a:path w="1217" h="963" extrusionOk="0">
                  <a:moveTo>
                    <a:pt x="613" y="0"/>
                  </a:moveTo>
                  <a:cubicBezTo>
                    <a:pt x="571" y="0"/>
                    <a:pt x="527" y="6"/>
                    <a:pt x="482" y="18"/>
                  </a:cubicBezTo>
                  <a:cubicBezTo>
                    <a:pt x="63" y="134"/>
                    <a:pt x="0" y="705"/>
                    <a:pt x="384" y="902"/>
                  </a:cubicBezTo>
                  <a:cubicBezTo>
                    <a:pt x="458" y="943"/>
                    <a:pt x="538" y="963"/>
                    <a:pt x="616" y="963"/>
                  </a:cubicBezTo>
                  <a:cubicBezTo>
                    <a:pt x="774" y="963"/>
                    <a:pt x="925" y="882"/>
                    <a:pt x="1009" y="732"/>
                  </a:cubicBezTo>
                  <a:cubicBezTo>
                    <a:pt x="1216" y="405"/>
                    <a:pt x="968" y="0"/>
                    <a:pt x="61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8" name="Google Shape;3658;p39"/>
            <p:cNvSpPr/>
            <p:nvPr/>
          </p:nvSpPr>
          <p:spPr>
            <a:xfrm rot="2831813">
              <a:off x="7744699" y="905244"/>
              <a:ext cx="132081" cy="104755"/>
            </a:xfrm>
            <a:custGeom>
              <a:avLst/>
              <a:gdLst/>
              <a:ahLst/>
              <a:cxnLst/>
              <a:rect l="l" t="t" r="r" b="b"/>
              <a:pathLst>
                <a:path w="1339" h="1062" extrusionOk="0">
                  <a:moveTo>
                    <a:pt x="669" y="1"/>
                  </a:moveTo>
                  <a:cubicBezTo>
                    <a:pt x="623" y="1"/>
                    <a:pt x="575" y="7"/>
                    <a:pt x="527" y="20"/>
                  </a:cubicBezTo>
                  <a:cubicBezTo>
                    <a:pt x="63" y="145"/>
                    <a:pt x="0" y="779"/>
                    <a:pt x="420" y="993"/>
                  </a:cubicBezTo>
                  <a:cubicBezTo>
                    <a:pt x="499" y="1040"/>
                    <a:pt x="586" y="1062"/>
                    <a:pt x="671" y="1062"/>
                  </a:cubicBezTo>
                  <a:cubicBezTo>
                    <a:pt x="847" y="1062"/>
                    <a:pt x="1017" y="970"/>
                    <a:pt x="1107" y="814"/>
                  </a:cubicBezTo>
                  <a:cubicBezTo>
                    <a:pt x="1338" y="447"/>
                    <a:pt x="1062" y="1"/>
                    <a:pt x="66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9" name="Google Shape;3659;p39"/>
            <p:cNvSpPr/>
            <p:nvPr/>
          </p:nvSpPr>
          <p:spPr>
            <a:xfrm rot="2831813">
              <a:off x="7765058" y="1098454"/>
              <a:ext cx="107026" cy="84830"/>
            </a:xfrm>
            <a:custGeom>
              <a:avLst/>
              <a:gdLst/>
              <a:ahLst/>
              <a:cxnLst/>
              <a:rect l="l" t="t" r="r" b="b"/>
              <a:pathLst>
                <a:path w="1085" h="860" extrusionOk="0">
                  <a:moveTo>
                    <a:pt x="550" y="1"/>
                  </a:moveTo>
                  <a:cubicBezTo>
                    <a:pt x="511" y="1"/>
                    <a:pt x="470" y="6"/>
                    <a:pt x="429" y="18"/>
                  </a:cubicBezTo>
                  <a:cubicBezTo>
                    <a:pt x="54" y="116"/>
                    <a:pt x="0" y="625"/>
                    <a:pt x="348" y="804"/>
                  </a:cubicBezTo>
                  <a:cubicBezTo>
                    <a:pt x="410" y="842"/>
                    <a:pt x="478" y="859"/>
                    <a:pt x="545" y="859"/>
                  </a:cubicBezTo>
                  <a:cubicBezTo>
                    <a:pt x="685" y="859"/>
                    <a:pt x="824" y="784"/>
                    <a:pt x="902" y="652"/>
                  </a:cubicBezTo>
                  <a:cubicBezTo>
                    <a:pt x="1084" y="358"/>
                    <a:pt x="864" y="1"/>
                    <a:pt x="55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0" name="Google Shape;3660;p39"/>
            <p:cNvSpPr/>
            <p:nvPr/>
          </p:nvSpPr>
          <p:spPr>
            <a:xfrm rot="2831813">
              <a:off x="7659732" y="891524"/>
              <a:ext cx="84634" cy="67174"/>
            </a:xfrm>
            <a:custGeom>
              <a:avLst/>
              <a:gdLst/>
              <a:ahLst/>
              <a:cxnLst/>
              <a:rect l="l" t="t" r="r" b="b"/>
              <a:pathLst>
                <a:path w="858" h="681" extrusionOk="0">
                  <a:moveTo>
                    <a:pt x="431" y="0"/>
                  </a:moveTo>
                  <a:cubicBezTo>
                    <a:pt x="402" y="0"/>
                    <a:pt x="371" y="4"/>
                    <a:pt x="340" y="13"/>
                  </a:cubicBezTo>
                  <a:cubicBezTo>
                    <a:pt x="45" y="93"/>
                    <a:pt x="0" y="495"/>
                    <a:pt x="277" y="637"/>
                  </a:cubicBezTo>
                  <a:cubicBezTo>
                    <a:pt x="327" y="666"/>
                    <a:pt x="381" y="680"/>
                    <a:pt x="434" y="680"/>
                  </a:cubicBezTo>
                  <a:cubicBezTo>
                    <a:pt x="545" y="680"/>
                    <a:pt x="654" y="621"/>
                    <a:pt x="714" y="512"/>
                  </a:cubicBezTo>
                  <a:cubicBezTo>
                    <a:pt x="858" y="281"/>
                    <a:pt x="681" y="0"/>
                    <a:pt x="43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1" name="Google Shape;3661;p39"/>
            <p:cNvSpPr/>
            <p:nvPr/>
          </p:nvSpPr>
          <p:spPr>
            <a:xfrm rot="2831813">
              <a:off x="7977603" y="1251815"/>
              <a:ext cx="94104" cy="74670"/>
            </a:xfrm>
            <a:custGeom>
              <a:avLst/>
              <a:gdLst/>
              <a:ahLst/>
              <a:cxnLst/>
              <a:rect l="l" t="t" r="r" b="b"/>
              <a:pathLst>
                <a:path w="954" h="757" extrusionOk="0">
                  <a:moveTo>
                    <a:pt x="476" y="0"/>
                  </a:moveTo>
                  <a:cubicBezTo>
                    <a:pt x="444" y="0"/>
                    <a:pt x="410" y="5"/>
                    <a:pt x="375" y="14"/>
                  </a:cubicBezTo>
                  <a:cubicBezTo>
                    <a:pt x="45" y="103"/>
                    <a:pt x="0" y="550"/>
                    <a:pt x="304" y="710"/>
                  </a:cubicBezTo>
                  <a:cubicBezTo>
                    <a:pt x="359" y="742"/>
                    <a:pt x="418" y="757"/>
                    <a:pt x="477" y="757"/>
                  </a:cubicBezTo>
                  <a:cubicBezTo>
                    <a:pt x="600" y="757"/>
                    <a:pt x="719" y="691"/>
                    <a:pt x="786" y="576"/>
                  </a:cubicBezTo>
                  <a:cubicBezTo>
                    <a:pt x="954" y="321"/>
                    <a:pt x="756" y="0"/>
                    <a:pt x="476"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2" name="Google Shape;3662;p39"/>
            <p:cNvSpPr/>
            <p:nvPr/>
          </p:nvSpPr>
          <p:spPr>
            <a:xfrm rot="2831813">
              <a:off x="7829001" y="1314969"/>
              <a:ext cx="130404" cy="102585"/>
            </a:xfrm>
            <a:custGeom>
              <a:avLst/>
              <a:gdLst/>
              <a:ahLst/>
              <a:cxnLst/>
              <a:rect l="l" t="t" r="r" b="b"/>
              <a:pathLst>
                <a:path w="1322" h="1040" extrusionOk="0">
                  <a:moveTo>
                    <a:pt x="669" y="0"/>
                  </a:moveTo>
                  <a:cubicBezTo>
                    <a:pt x="623" y="0"/>
                    <a:pt x="576" y="6"/>
                    <a:pt x="527" y="20"/>
                  </a:cubicBezTo>
                  <a:cubicBezTo>
                    <a:pt x="72" y="136"/>
                    <a:pt x="1" y="760"/>
                    <a:pt x="429" y="975"/>
                  </a:cubicBezTo>
                  <a:cubicBezTo>
                    <a:pt x="505" y="1019"/>
                    <a:pt x="588" y="1039"/>
                    <a:pt x="670" y="1039"/>
                  </a:cubicBezTo>
                  <a:cubicBezTo>
                    <a:pt x="838" y="1039"/>
                    <a:pt x="1003" y="952"/>
                    <a:pt x="1098" y="796"/>
                  </a:cubicBezTo>
                  <a:cubicBezTo>
                    <a:pt x="1322" y="437"/>
                    <a:pt x="1053" y="0"/>
                    <a:pt x="66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3" name="Google Shape;3663;p39"/>
            <p:cNvSpPr/>
            <p:nvPr/>
          </p:nvSpPr>
          <p:spPr>
            <a:xfrm rot="2831813">
              <a:off x="7718672" y="1239377"/>
              <a:ext cx="108999" cy="86310"/>
            </a:xfrm>
            <a:custGeom>
              <a:avLst/>
              <a:gdLst/>
              <a:ahLst/>
              <a:cxnLst/>
              <a:rect l="l" t="t" r="r" b="b"/>
              <a:pathLst>
                <a:path w="1105" h="875" extrusionOk="0">
                  <a:moveTo>
                    <a:pt x="551" y="1"/>
                  </a:moveTo>
                  <a:cubicBezTo>
                    <a:pt x="515" y="1"/>
                    <a:pt x="477" y="5"/>
                    <a:pt x="438" y="15"/>
                  </a:cubicBezTo>
                  <a:cubicBezTo>
                    <a:pt x="55" y="122"/>
                    <a:pt x="1" y="640"/>
                    <a:pt x="349" y="818"/>
                  </a:cubicBezTo>
                  <a:cubicBezTo>
                    <a:pt x="413" y="856"/>
                    <a:pt x="484" y="874"/>
                    <a:pt x="555" y="874"/>
                  </a:cubicBezTo>
                  <a:cubicBezTo>
                    <a:pt x="700" y="874"/>
                    <a:pt x="842" y="799"/>
                    <a:pt x="920" y="667"/>
                  </a:cubicBezTo>
                  <a:cubicBezTo>
                    <a:pt x="1105" y="370"/>
                    <a:pt x="878" y="1"/>
                    <a:pt x="551"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4" name="Google Shape;3664;p39"/>
            <p:cNvSpPr/>
            <p:nvPr/>
          </p:nvSpPr>
          <p:spPr>
            <a:xfrm rot="2831813">
              <a:off x="7753206" y="1273780"/>
              <a:ext cx="44093" cy="45374"/>
            </a:xfrm>
            <a:custGeom>
              <a:avLst/>
              <a:gdLst/>
              <a:ahLst/>
              <a:cxnLst/>
              <a:rect l="l" t="t" r="r" b="b"/>
              <a:pathLst>
                <a:path w="447" h="460" extrusionOk="0">
                  <a:moveTo>
                    <a:pt x="234" y="0"/>
                  </a:moveTo>
                  <a:cubicBezTo>
                    <a:pt x="195" y="0"/>
                    <a:pt x="155" y="9"/>
                    <a:pt x="116" y="22"/>
                  </a:cubicBezTo>
                  <a:cubicBezTo>
                    <a:pt x="89" y="40"/>
                    <a:pt x="72" y="57"/>
                    <a:pt x="54" y="75"/>
                  </a:cubicBezTo>
                  <a:cubicBezTo>
                    <a:pt x="36" y="102"/>
                    <a:pt x="27" y="120"/>
                    <a:pt x="18" y="147"/>
                  </a:cubicBezTo>
                  <a:lnTo>
                    <a:pt x="9" y="173"/>
                  </a:lnTo>
                  <a:lnTo>
                    <a:pt x="9" y="182"/>
                  </a:lnTo>
                  <a:cubicBezTo>
                    <a:pt x="9" y="200"/>
                    <a:pt x="9" y="218"/>
                    <a:pt x="0" y="245"/>
                  </a:cubicBezTo>
                  <a:cubicBezTo>
                    <a:pt x="0" y="263"/>
                    <a:pt x="9" y="281"/>
                    <a:pt x="9" y="307"/>
                  </a:cubicBezTo>
                  <a:cubicBezTo>
                    <a:pt x="27" y="370"/>
                    <a:pt x="89" y="432"/>
                    <a:pt x="161" y="450"/>
                  </a:cubicBezTo>
                  <a:cubicBezTo>
                    <a:pt x="179" y="450"/>
                    <a:pt x="197" y="459"/>
                    <a:pt x="214" y="459"/>
                  </a:cubicBezTo>
                  <a:cubicBezTo>
                    <a:pt x="232" y="459"/>
                    <a:pt x="259" y="450"/>
                    <a:pt x="277" y="450"/>
                  </a:cubicBezTo>
                  <a:cubicBezTo>
                    <a:pt x="295" y="441"/>
                    <a:pt x="313" y="432"/>
                    <a:pt x="330" y="423"/>
                  </a:cubicBezTo>
                  <a:cubicBezTo>
                    <a:pt x="366" y="406"/>
                    <a:pt x="393" y="379"/>
                    <a:pt x="411" y="343"/>
                  </a:cubicBezTo>
                  <a:cubicBezTo>
                    <a:pt x="420" y="325"/>
                    <a:pt x="429" y="307"/>
                    <a:pt x="438" y="289"/>
                  </a:cubicBezTo>
                  <a:cubicBezTo>
                    <a:pt x="446" y="254"/>
                    <a:pt x="446" y="209"/>
                    <a:pt x="438" y="173"/>
                  </a:cubicBezTo>
                  <a:lnTo>
                    <a:pt x="438" y="165"/>
                  </a:lnTo>
                  <a:cubicBezTo>
                    <a:pt x="429" y="147"/>
                    <a:pt x="429" y="129"/>
                    <a:pt x="411" y="111"/>
                  </a:cubicBezTo>
                  <a:lnTo>
                    <a:pt x="384" y="66"/>
                  </a:lnTo>
                  <a:cubicBezTo>
                    <a:pt x="366" y="49"/>
                    <a:pt x="357" y="40"/>
                    <a:pt x="339" y="31"/>
                  </a:cubicBezTo>
                  <a:cubicBezTo>
                    <a:pt x="322" y="22"/>
                    <a:pt x="304" y="13"/>
                    <a:pt x="277" y="4"/>
                  </a:cubicBezTo>
                  <a:cubicBezTo>
                    <a:pt x="263" y="1"/>
                    <a:pt x="248" y="0"/>
                    <a:pt x="234"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5" name="Google Shape;3665;p39"/>
            <p:cNvSpPr/>
            <p:nvPr/>
          </p:nvSpPr>
          <p:spPr>
            <a:xfrm rot="2831813">
              <a:off x="7871248" y="1364410"/>
              <a:ext cx="37089" cy="40640"/>
            </a:xfrm>
            <a:custGeom>
              <a:avLst/>
              <a:gdLst/>
              <a:ahLst/>
              <a:cxnLst/>
              <a:rect l="l" t="t" r="r" b="b"/>
              <a:pathLst>
                <a:path w="376" h="412" extrusionOk="0">
                  <a:moveTo>
                    <a:pt x="135" y="1"/>
                  </a:moveTo>
                  <a:lnTo>
                    <a:pt x="108" y="10"/>
                  </a:lnTo>
                  <a:lnTo>
                    <a:pt x="90" y="19"/>
                  </a:lnTo>
                  <a:cubicBezTo>
                    <a:pt x="72" y="28"/>
                    <a:pt x="63" y="36"/>
                    <a:pt x="54" y="54"/>
                  </a:cubicBezTo>
                  <a:cubicBezTo>
                    <a:pt x="45" y="54"/>
                    <a:pt x="45" y="63"/>
                    <a:pt x="36" y="72"/>
                  </a:cubicBezTo>
                  <a:lnTo>
                    <a:pt x="28" y="81"/>
                  </a:lnTo>
                  <a:cubicBezTo>
                    <a:pt x="19" y="99"/>
                    <a:pt x="10" y="117"/>
                    <a:pt x="1" y="135"/>
                  </a:cubicBezTo>
                  <a:lnTo>
                    <a:pt x="1" y="144"/>
                  </a:lnTo>
                  <a:cubicBezTo>
                    <a:pt x="1" y="152"/>
                    <a:pt x="1" y="152"/>
                    <a:pt x="1" y="152"/>
                  </a:cubicBezTo>
                  <a:lnTo>
                    <a:pt x="1" y="161"/>
                  </a:lnTo>
                  <a:lnTo>
                    <a:pt x="1" y="215"/>
                  </a:lnTo>
                  <a:cubicBezTo>
                    <a:pt x="1" y="215"/>
                    <a:pt x="1" y="224"/>
                    <a:pt x="1" y="224"/>
                  </a:cubicBezTo>
                  <a:cubicBezTo>
                    <a:pt x="1" y="224"/>
                    <a:pt x="1" y="233"/>
                    <a:pt x="1" y="233"/>
                  </a:cubicBezTo>
                  <a:lnTo>
                    <a:pt x="1" y="277"/>
                  </a:lnTo>
                  <a:lnTo>
                    <a:pt x="1" y="286"/>
                  </a:lnTo>
                  <a:lnTo>
                    <a:pt x="19" y="322"/>
                  </a:lnTo>
                  <a:lnTo>
                    <a:pt x="45" y="358"/>
                  </a:lnTo>
                  <a:cubicBezTo>
                    <a:pt x="54" y="367"/>
                    <a:pt x="63" y="376"/>
                    <a:pt x="81" y="385"/>
                  </a:cubicBezTo>
                  <a:cubicBezTo>
                    <a:pt x="108" y="402"/>
                    <a:pt x="135" y="411"/>
                    <a:pt x="170" y="411"/>
                  </a:cubicBezTo>
                  <a:lnTo>
                    <a:pt x="242" y="411"/>
                  </a:lnTo>
                  <a:cubicBezTo>
                    <a:pt x="260" y="402"/>
                    <a:pt x="277" y="393"/>
                    <a:pt x="295" y="385"/>
                  </a:cubicBezTo>
                  <a:cubicBezTo>
                    <a:pt x="304" y="376"/>
                    <a:pt x="313" y="376"/>
                    <a:pt x="322" y="367"/>
                  </a:cubicBezTo>
                  <a:cubicBezTo>
                    <a:pt x="331" y="349"/>
                    <a:pt x="349" y="340"/>
                    <a:pt x="349" y="331"/>
                  </a:cubicBezTo>
                  <a:cubicBezTo>
                    <a:pt x="349" y="331"/>
                    <a:pt x="349" y="322"/>
                    <a:pt x="349" y="322"/>
                  </a:cubicBezTo>
                  <a:cubicBezTo>
                    <a:pt x="358" y="304"/>
                    <a:pt x="367" y="286"/>
                    <a:pt x="376" y="269"/>
                  </a:cubicBezTo>
                  <a:cubicBezTo>
                    <a:pt x="376" y="251"/>
                    <a:pt x="376" y="233"/>
                    <a:pt x="376" y="215"/>
                  </a:cubicBezTo>
                  <a:lnTo>
                    <a:pt x="376" y="197"/>
                  </a:lnTo>
                  <a:cubicBezTo>
                    <a:pt x="376" y="161"/>
                    <a:pt x="367" y="126"/>
                    <a:pt x="349" y="99"/>
                  </a:cubicBezTo>
                  <a:cubicBezTo>
                    <a:pt x="349" y="81"/>
                    <a:pt x="349" y="72"/>
                    <a:pt x="340" y="54"/>
                  </a:cubicBezTo>
                  <a:lnTo>
                    <a:pt x="322" y="45"/>
                  </a:lnTo>
                  <a:cubicBezTo>
                    <a:pt x="322" y="36"/>
                    <a:pt x="313" y="28"/>
                    <a:pt x="304" y="28"/>
                  </a:cubicBezTo>
                  <a:cubicBezTo>
                    <a:pt x="304" y="28"/>
                    <a:pt x="295" y="19"/>
                    <a:pt x="295" y="19"/>
                  </a:cubicBezTo>
                  <a:cubicBezTo>
                    <a:pt x="277" y="19"/>
                    <a:pt x="260" y="10"/>
                    <a:pt x="25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6" name="Google Shape;3666;p39"/>
            <p:cNvSpPr/>
            <p:nvPr/>
          </p:nvSpPr>
          <p:spPr>
            <a:xfrm rot="2831813">
              <a:off x="8011800" y="1282385"/>
              <a:ext cx="31861" cy="33242"/>
            </a:xfrm>
            <a:custGeom>
              <a:avLst/>
              <a:gdLst/>
              <a:ahLst/>
              <a:cxnLst/>
              <a:rect l="l" t="t" r="r" b="b"/>
              <a:pathLst>
                <a:path w="323" h="337" extrusionOk="0">
                  <a:moveTo>
                    <a:pt x="153" y="0"/>
                  </a:moveTo>
                  <a:cubicBezTo>
                    <a:pt x="135" y="0"/>
                    <a:pt x="126" y="9"/>
                    <a:pt x="108" y="18"/>
                  </a:cubicBezTo>
                  <a:cubicBezTo>
                    <a:pt x="90" y="18"/>
                    <a:pt x="72" y="27"/>
                    <a:pt x="63" y="45"/>
                  </a:cubicBezTo>
                  <a:lnTo>
                    <a:pt x="54" y="54"/>
                  </a:lnTo>
                  <a:lnTo>
                    <a:pt x="28" y="89"/>
                  </a:lnTo>
                  <a:lnTo>
                    <a:pt x="28" y="98"/>
                  </a:lnTo>
                  <a:lnTo>
                    <a:pt x="10" y="134"/>
                  </a:lnTo>
                  <a:cubicBezTo>
                    <a:pt x="1" y="170"/>
                    <a:pt x="1" y="196"/>
                    <a:pt x="10" y="223"/>
                  </a:cubicBezTo>
                  <a:cubicBezTo>
                    <a:pt x="19" y="250"/>
                    <a:pt x="28" y="268"/>
                    <a:pt x="54" y="286"/>
                  </a:cubicBezTo>
                  <a:cubicBezTo>
                    <a:pt x="72" y="312"/>
                    <a:pt x="90" y="321"/>
                    <a:pt x="117" y="330"/>
                  </a:cubicBezTo>
                  <a:cubicBezTo>
                    <a:pt x="130" y="335"/>
                    <a:pt x="146" y="337"/>
                    <a:pt x="162" y="337"/>
                  </a:cubicBezTo>
                  <a:cubicBezTo>
                    <a:pt x="177" y="337"/>
                    <a:pt x="193" y="335"/>
                    <a:pt x="206" y="330"/>
                  </a:cubicBezTo>
                  <a:lnTo>
                    <a:pt x="242" y="312"/>
                  </a:lnTo>
                  <a:lnTo>
                    <a:pt x="278" y="286"/>
                  </a:lnTo>
                  <a:lnTo>
                    <a:pt x="304" y="259"/>
                  </a:lnTo>
                  <a:cubicBezTo>
                    <a:pt x="304" y="241"/>
                    <a:pt x="313" y="232"/>
                    <a:pt x="313" y="214"/>
                  </a:cubicBezTo>
                  <a:cubicBezTo>
                    <a:pt x="322" y="205"/>
                    <a:pt x="322" y="187"/>
                    <a:pt x="322" y="170"/>
                  </a:cubicBezTo>
                  <a:lnTo>
                    <a:pt x="322" y="161"/>
                  </a:lnTo>
                  <a:lnTo>
                    <a:pt x="322" y="116"/>
                  </a:lnTo>
                  <a:lnTo>
                    <a:pt x="304" y="80"/>
                  </a:lnTo>
                  <a:lnTo>
                    <a:pt x="278" y="45"/>
                  </a:lnTo>
                  <a:cubicBezTo>
                    <a:pt x="269" y="27"/>
                    <a:pt x="251" y="18"/>
                    <a:pt x="233" y="18"/>
                  </a:cubicBezTo>
                  <a:cubicBezTo>
                    <a:pt x="224" y="9"/>
                    <a:pt x="206" y="0"/>
                    <a:pt x="18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7" name="Google Shape;3667;p39"/>
            <p:cNvSpPr/>
            <p:nvPr/>
          </p:nvSpPr>
          <p:spPr>
            <a:xfrm rot="2831813">
              <a:off x="8064560" y="1118931"/>
              <a:ext cx="35314" cy="36201"/>
            </a:xfrm>
            <a:custGeom>
              <a:avLst/>
              <a:gdLst/>
              <a:ahLst/>
              <a:cxnLst/>
              <a:rect l="l" t="t" r="r" b="b"/>
              <a:pathLst>
                <a:path w="358" h="367" extrusionOk="0">
                  <a:moveTo>
                    <a:pt x="152" y="1"/>
                  </a:moveTo>
                  <a:lnTo>
                    <a:pt x="125" y="10"/>
                  </a:lnTo>
                  <a:lnTo>
                    <a:pt x="107" y="19"/>
                  </a:lnTo>
                  <a:lnTo>
                    <a:pt x="98" y="28"/>
                  </a:lnTo>
                  <a:lnTo>
                    <a:pt x="89" y="28"/>
                  </a:lnTo>
                  <a:cubicBezTo>
                    <a:pt x="71" y="37"/>
                    <a:pt x="63" y="46"/>
                    <a:pt x="54" y="54"/>
                  </a:cubicBezTo>
                  <a:lnTo>
                    <a:pt x="45" y="63"/>
                  </a:lnTo>
                  <a:cubicBezTo>
                    <a:pt x="36" y="72"/>
                    <a:pt x="27" y="81"/>
                    <a:pt x="18" y="99"/>
                  </a:cubicBezTo>
                  <a:lnTo>
                    <a:pt x="9" y="117"/>
                  </a:lnTo>
                  <a:lnTo>
                    <a:pt x="0" y="135"/>
                  </a:lnTo>
                  <a:lnTo>
                    <a:pt x="0" y="144"/>
                  </a:lnTo>
                  <a:lnTo>
                    <a:pt x="0" y="171"/>
                  </a:lnTo>
                  <a:lnTo>
                    <a:pt x="0" y="188"/>
                  </a:lnTo>
                  <a:lnTo>
                    <a:pt x="0" y="197"/>
                  </a:lnTo>
                  <a:lnTo>
                    <a:pt x="0" y="215"/>
                  </a:lnTo>
                  <a:cubicBezTo>
                    <a:pt x="0" y="215"/>
                    <a:pt x="0" y="224"/>
                    <a:pt x="0" y="224"/>
                  </a:cubicBezTo>
                  <a:cubicBezTo>
                    <a:pt x="0" y="224"/>
                    <a:pt x="0" y="233"/>
                    <a:pt x="0" y="242"/>
                  </a:cubicBezTo>
                  <a:cubicBezTo>
                    <a:pt x="0" y="260"/>
                    <a:pt x="9" y="269"/>
                    <a:pt x="9" y="278"/>
                  </a:cubicBezTo>
                  <a:lnTo>
                    <a:pt x="9" y="287"/>
                  </a:lnTo>
                  <a:cubicBezTo>
                    <a:pt x="18" y="304"/>
                    <a:pt x="27" y="313"/>
                    <a:pt x="45" y="322"/>
                  </a:cubicBezTo>
                  <a:lnTo>
                    <a:pt x="71" y="349"/>
                  </a:lnTo>
                  <a:cubicBezTo>
                    <a:pt x="89" y="358"/>
                    <a:pt x="98" y="358"/>
                    <a:pt x="116" y="367"/>
                  </a:cubicBezTo>
                  <a:lnTo>
                    <a:pt x="214" y="367"/>
                  </a:lnTo>
                  <a:lnTo>
                    <a:pt x="232" y="358"/>
                  </a:lnTo>
                  <a:lnTo>
                    <a:pt x="250" y="349"/>
                  </a:lnTo>
                  <a:cubicBezTo>
                    <a:pt x="259" y="349"/>
                    <a:pt x="268" y="340"/>
                    <a:pt x="277" y="331"/>
                  </a:cubicBezTo>
                  <a:cubicBezTo>
                    <a:pt x="286" y="331"/>
                    <a:pt x="295" y="322"/>
                    <a:pt x="295" y="313"/>
                  </a:cubicBezTo>
                  <a:lnTo>
                    <a:pt x="295" y="304"/>
                  </a:lnTo>
                  <a:lnTo>
                    <a:pt x="330" y="269"/>
                  </a:lnTo>
                  <a:lnTo>
                    <a:pt x="339" y="251"/>
                  </a:lnTo>
                  <a:cubicBezTo>
                    <a:pt x="348" y="233"/>
                    <a:pt x="357" y="224"/>
                    <a:pt x="357" y="206"/>
                  </a:cubicBezTo>
                  <a:lnTo>
                    <a:pt x="357" y="179"/>
                  </a:lnTo>
                  <a:lnTo>
                    <a:pt x="357" y="171"/>
                  </a:lnTo>
                  <a:lnTo>
                    <a:pt x="357" y="126"/>
                  </a:lnTo>
                  <a:cubicBezTo>
                    <a:pt x="357" y="108"/>
                    <a:pt x="348" y="99"/>
                    <a:pt x="339" y="81"/>
                  </a:cubicBezTo>
                  <a:lnTo>
                    <a:pt x="339" y="72"/>
                  </a:lnTo>
                  <a:cubicBezTo>
                    <a:pt x="339" y="72"/>
                    <a:pt x="330" y="63"/>
                    <a:pt x="321" y="63"/>
                  </a:cubicBezTo>
                  <a:cubicBezTo>
                    <a:pt x="321" y="54"/>
                    <a:pt x="312" y="46"/>
                    <a:pt x="304" y="37"/>
                  </a:cubicBezTo>
                  <a:cubicBezTo>
                    <a:pt x="304" y="37"/>
                    <a:pt x="304" y="37"/>
                    <a:pt x="295" y="28"/>
                  </a:cubicBezTo>
                  <a:cubicBezTo>
                    <a:pt x="286" y="19"/>
                    <a:pt x="268" y="10"/>
                    <a:pt x="24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8" name="Google Shape;3668;p39"/>
            <p:cNvSpPr/>
            <p:nvPr/>
          </p:nvSpPr>
          <p:spPr>
            <a:xfrm rot="2831813">
              <a:off x="8097426" y="954711"/>
              <a:ext cx="46756" cy="47150"/>
            </a:xfrm>
            <a:custGeom>
              <a:avLst/>
              <a:gdLst/>
              <a:ahLst/>
              <a:cxnLst/>
              <a:rect l="l" t="t" r="r" b="b"/>
              <a:pathLst>
                <a:path w="474" h="478" extrusionOk="0">
                  <a:moveTo>
                    <a:pt x="250" y="0"/>
                  </a:moveTo>
                  <a:cubicBezTo>
                    <a:pt x="232" y="0"/>
                    <a:pt x="206" y="9"/>
                    <a:pt x="188" y="9"/>
                  </a:cubicBezTo>
                  <a:cubicBezTo>
                    <a:pt x="116" y="27"/>
                    <a:pt x="63" y="80"/>
                    <a:pt x="18" y="134"/>
                  </a:cubicBezTo>
                  <a:cubicBezTo>
                    <a:pt x="9" y="152"/>
                    <a:pt x="0" y="170"/>
                    <a:pt x="0" y="196"/>
                  </a:cubicBezTo>
                  <a:cubicBezTo>
                    <a:pt x="0" y="205"/>
                    <a:pt x="0" y="214"/>
                    <a:pt x="0" y="223"/>
                  </a:cubicBezTo>
                  <a:cubicBezTo>
                    <a:pt x="0" y="232"/>
                    <a:pt x="0" y="241"/>
                    <a:pt x="0" y="250"/>
                  </a:cubicBezTo>
                  <a:lnTo>
                    <a:pt x="0" y="286"/>
                  </a:lnTo>
                  <a:cubicBezTo>
                    <a:pt x="0" y="295"/>
                    <a:pt x="0" y="303"/>
                    <a:pt x="9" y="312"/>
                  </a:cubicBezTo>
                  <a:lnTo>
                    <a:pt x="9" y="330"/>
                  </a:lnTo>
                  <a:lnTo>
                    <a:pt x="9" y="339"/>
                  </a:lnTo>
                  <a:cubicBezTo>
                    <a:pt x="18" y="348"/>
                    <a:pt x="18" y="348"/>
                    <a:pt x="27" y="357"/>
                  </a:cubicBezTo>
                  <a:cubicBezTo>
                    <a:pt x="27" y="366"/>
                    <a:pt x="27" y="375"/>
                    <a:pt x="36" y="384"/>
                  </a:cubicBezTo>
                  <a:cubicBezTo>
                    <a:pt x="73" y="443"/>
                    <a:pt x="141" y="478"/>
                    <a:pt x="213" y="478"/>
                  </a:cubicBezTo>
                  <a:cubicBezTo>
                    <a:pt x="228" y="478"/>
                    <a:pt x="244" y="476"/>
                    <a:pt x="259" y="473"/>
                  </a:cubicBezTo>
                  <a:cubicBezTo>
                    <a:pt x="295" y="455"/>
                    <a:pt x="339" y="437"/>
                    <a:pt x="366" y="402"/>
                  </a:cubicBezTo>
                  <a:cubicBezTo>
                    <a:pt x="384" y="393"/>
                    <a:pt x="393" y="384"/>
                    <a:pt x="411" y="366"/>
                  </a:cubicBezTo>
                  <a:cubicBezTo>
                    <a:pt x="438" y="330"/>
                    <a:pt x="455" y="295"/>
                    <a:pt x="464" y="259"/>
                  </a:cubicBezTo>
                  <a:cubicBezTo>
                    <a:pt x="473" y="241"/>
                    <a:pt x="473" y="223"/>
                    <a:pt x="473" y="205"/>
                  </a:cubicBezTo>
                  <a:cubicBezTo>
                    <a:pt x="473" y="196"/>
                    <a:pt x="473" y="179"/>
                    <a:pt x="473" y="170"/>
                  </a:cubicBezTo>
                  <a:cubicBezTo>
                    <a:pt x="473" y="161"/>
                    <a:pt x="464" y="161"/>
                    <a:pt x="464" y="152"/>
                  </a:cubicBezTo>
                  <a:cubicBezTo>
                    <a:pt x="455" y="107"/>
                    <a:pt x="429" y="71"/>
                    <a:pt x="393" y="45"/>
                  </a:cubicBezTo>
                  <a:cubicBezTo>
                    <a:pt x="375" y="27"/>
                    <a:pt x="348" y="9"/>
                    <a:pt x="322" y="9"/>
                  </a:cubicBezTo>
                  <a:cubicBezTo>
                    <a:pt x="304" y="0"/>
                    <a:pt x="286" y="0"/>
                    <a:pt x="26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9" name="Google Shape;3669;p39"/>
            <p:cNvSpPr/>
            <p:nvPr/>
          </p:nvSpPr>
          <p:spPr>
            <a:xfrm rot="2831813">
              <a:off x="7801634" y="1130365"/>
              <a:ext cx="32650" cy="38272"/>
            </a:xfrm>
            <a:custGeom>
              <a:avLst/>
              <a:gdLst/>
              <a:ahLst/>
              <a:cxnLst/>
              <a:rect l="l" t="t" r="r" b="b"/>
              <a:pathLst>
                <a:path w="331" h="388" extrusionOk="0">
                  <a:moveTo>
                    <a:pt x="180" y="1"/>
                  </a:moveTo>
                  <a:cubicBezTo>
                    <a:pt x="168" y="1"/>
                    <a:pt x="155" y="2"/>
                    <a:pt x="143" y="4"/>
                  </a:cubicBezTo>
                  <a:cubicBezTo>
                    <a:pt x="116" y="13"/>
                    <a:pt x="99" y="31"/>
                    <a:pt x="81" y="48"/>
                  </a:cubicBezTo>
                  <a:lnTo>
                    <a:pt x="54" y="75"/>
                  </a:lnTo>
                  <a:lnTo>
                    <a:pt x="45" y="84"/>
                  </a:lnTo>
                  <a:cubicBezTo>
                    <a:pt x="27" y="93"/>
                    <a:pt x="18" y="111"/>
                    <a:pt x="9" y="138"/>
                  </a:cubicBezTo>
                  <a:cubicBezTo>
                    <a:pt x="9" y="147"/>
                    <a:pt x="0" y="155"/>
                    <a:pt x="0" y="164"/>
                  </a:cubicBezTo>
                  <a:lnTo>
                    <a:pt x="0" y="209"/>
                  </a:lnTo>
                  <a:cubicBezTo>
                    <a:pt x="0" y="209"/>
                    <a:pt x="0" y="209"/>
                    <a:pt x="0" y="218"/>
                  </a:cubicBezTo>
                  <a:lnTo>
                    <a:pt x="0" y="263"/>
                  </a:lnTo>
                  <a:lnTo>
                    <a:pt x="0" y="272"/>
                  </a:lnTo>
                  <a:cubicBezTo>
                    <a:pt x="9" y="298"/>
                    <a:pt x="18" y="316"/>
                    <a:pt x="45" y="334"/>
                  </a:cubicBezTo>
                  <a:cubicBezTo>
                    <a:pt x="54" y="352"/>
                    <a:pt x="72" y="361"/>
                    <a:pt x="90" y="370"/>
                  </a:cubicBezTo>
                  <a:cubicBezTo>
                    <a:pt x="108" y="379"/>
                    <a:pt x="134" y="388"/>
                    <a:pt x="152" y="388"/>
                  </a:cubicBezTo>
                  <a:cubicBezTo>
                    <a:pt x="179" y="388"/>
                    <a:pt x="206" y="379"/>
                    <a:pt x="233" y="361"/>
                  </a:cubicBezTo>
                  <a:lnTo>
                    <a:pt x="241" y="352"/>
                  </a:lnTo>
                  <a:lnTo>
                    <a:pt x="250" y="352"/>
                  </a:lnTo>
                  <a:lnTo>
                    <a:pt x="268" y="343"/>
                  </a:lnTo>
                  <a:lnTo>
                    <a:pt x="286" y="334"/>
                  </a:lnTo>
                  <a:cubicBezTo>
                    <a:pt x="295" y="316"/>
                    <a:pt x="304" y="307"/>
                    <a:pt x="313" y="298"/>
                  </a:cubicBezTo>
                  <a:cubicBezTo>
                    <a:pt x="313" y="280"/>
                    <a:pt x="322" y="272"/>
                    <a:pt x="331" y="254"/>
                  </a:cubicBezTo>
                  <a:lnTo>
                    <a:pt x="331" y="245"/>
                  </a:lnTo>
                  <a:cubicBezTo>
                    <a:pt x="331" y="236"/>
                    <a:pt x="331" y="218"/>
                    <a:pt x="331" y="200"/>
                  </a:cubicBezTo>
                  <a:cubicBezTo>
                    <a:pt x="331" y="200"/>
                    <a:pt x="331" y="191"/>
                    <a:pt x="331" y="191"/>
                  </a:cubicBezTo>
                  <a:cubicBezTo>
                    <a:pt x="331" y="182"/>
                    <a:pt x="331" y="182"/>
                    <a:pt x="331" y="173"/>
                  </a:cubicBezTo>
                  <a:cubicBezTo>
                    <a:pt x="331" y="155"/>
                    <a:pt x="331" y="138"/>
                    <a:pt x="331" y="120"/>
                  </a:cubicBezTo>
                  <a:cubicBezTo>
                    <a:pt x="322" y="93"/>
                    <a:pt x="313" y="66"/>
                    <a:pt x="304" y="48"/>
                  </a:cubicBezTo>
                  <a:cubicBezTo>
                    <a:pt x="269" y="14"/>
                    <a:pt x="224" y="1"/>
                    <a:pt x="180"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0" name="Google Shape;3670;p39"/>
            <p:cNvSpPr/>
            <p:nvPr/>
          </p:nvSpPr>
          <p:spPr>
            <a:xfrm rot="2831813">
              <a:off x="7784085" y="946199"/>
              <a:ext cx="44191" cy="45670"/>
            </a:xfrm>
            <a:custGeom>
              <a:avLst/>
              <a:gdLst/>
              <a:ahLst/>
              <a:cxnLst/>
              <a:rect l="l" t="t" r="r" b="b"/>
              <a:pathLst>
                <a:path w="448" h="463" extrusionOk="0">
                  <a:moveTo>
                    <a:pt x="233" y="1"/>
                  </a:moveTo>
                  <a:cubicBezTo>
                    <a:pt x="215" y="1"/>
                    <a:pt x="197" y="1"/>
                    <a:pt x="179" y="10"/>
                  </a:cubicBezTo>
                  <a:cubicBezTo>
                    <a:pt x="170" y="10"/>
                    <a:pt x="162" y="10"/>
                    <a:pt x="153" y="19"/>
                  </a:cubicBezTo>
                  <a:cubicBezTo>
                    <a:pt x="144" y="19"/>
                    <a:pt x="135" y="28"/>
                    <a:pt x="126" y="28"/>
                  </a:cubicBezTo>
                  <a:cubicBezTo>
                    <a:pt x="108" y="37"/>
                    <a:pt x="99" y="54"/>
                    <a:pt x="90" y="63"/>
                  </a:cubicBezTo>
                  <a:cubicBezTo>
                    <a:pt x="72" y="72"/>
                    <a:pt x="54" y="90"/>
                    <a:pt x="46" y="108"/>
                  </a:cubicBezTo>
                  <a:lnTo>
                    <a:pt x="37" y="126"/>
                  </a:lnTo>
                  <a:cubicBezTo>
                    <a:pt x="28" y="144"/>
                    <a:pt x="19" y="161"/>
                    <a:pt x="19" y="188"/>
                  </a:cubicBezTo>
                  <a:cubicBezTo>
                    <a:pt x="1" y="242"/>
                    <a:pt x="10" y="295"/>
                    <a:pt x="37" y="349"/>
                  </a:cubicBezTo>
                  <a:cubicBezTo>
                    <a:pt x="37" y="349"/>
                    <a:pt x="37" y="349"/>
                    <a:pt x="37" y="358"/>
                  </a:cubicBezTo>
                  <a:lnTo>
                    <a:pt x="63" y="385"/>
                  </a:lnTo>
                  <a:cubicBezTo>
                    <a:pt x="63" y="394"/>
                    <a:pt x="72" y="402"/>
                    <a:pt x="81" y="402"/>
                  </a:cubicBezTo>
                  <a:lnTo>
                    <a:pt x="99" y="420"/>
                  </a:lnTo>
                  <a:lnTo>
                    <a:pt x="126" y="429"/>
                  </a:lnTo>
                  <a:cubicBezTo>
                    <a:pt x="144" y="438"/>
                    <a:pt x="162" y="447"/>
                    <a:pt x="179" y="456"/>
                  </a:cubicBezTo>
                  <a:cubicBezTo>
                    <a:pt x="197" y="460"/>
                    <a:pt x="215" y="463"/>
                    <a:pt x="232" y="463"/>
                  </a:cubicBezTo>
                  <a:cubicBezTo>
                    <a:pt x="249" y="463"/>
                    <a:pt x="264" y="460"/>
                    <a:pt x="278" y="456"/>
                  </a:cubicBezTo>
                  <a:cubicBezTo>
                    <a:pt x="313" y="447"/>
                    <a:pt x="340" y="429"/>
                    <a:pt x="367" y="402"/>
                  </a:cubicBezTo>
                  <a:cubicBezTo>
                    <a:pt x="394" y="376"/>
                    <a:pt x="420" y="331"/>
                    <a:pt x="429" y="295"/>
                  </a:cubicBezTo>
                  <a:cubicBezTo>
                    <a:pt x="429" y="286"/>
                    <a:pt x="438" y="277"/>
                    <a:pt x="438" y="269"/>
                  </a:cubicBezTo>
                  <a:cubicBezTo>
                    <a:pt x="438" y="251"/>
                    <a:pt x="447" y="233"/>
                    <a:pt x="447" y="215"/>
                  </a:cubicBezTo>
                  <a:cubicBezTo>
                    <a:pt x="447" y="215"/>
                    <a:pt x="447" y="206"/>
                    <a:pt x="447" y="206"/>
                  </a:cubicBezTo>
                  <a:cubicBezTo>
                    <a:pt x="447" y="188"/>
                    <a:pt x="447" y="179"/>
                    <a:pt x="447" y="161"/>
                  </a:cubicBezTo>
                  <a:cubicBezTo>
                    <a:pt x="438" y="144"/>
                    <a:pt x="438" y="126"/>
                    <a:pt x="429" y="108"/>
                  </a:cubicBezTo>
                  <a:cubicBezTo>
                    <a:pt x="420" y="90"/>
                    <a:pt x="411" y="72"/>
                    <a:pt x="394" y="63"/>
                  </a:cubicBezTo>
                  <a:cubicBezTo>
                    <a:pt x="385" y="45"/>
                    <a:pt x="367" y="37"/>
                    <a:pt x="349" y="28"/>
                  </a:cubicBezTo>
                  <a:cubicBezTo>
                    <a:pt x="331" y="19"/>
                    <a:pt x="322" y="10"/>
                    <a:pt x="304" y="10"/>
                  </a:cubicBezTo>
                  <a:lnTo>
                    <a:pt x="295" y="10"/>
                  </a:lnTo>
                  <a:cubicBezTo>
                    <a:pt x="278" y="1"/>
                    <a:pt x="251" y="1"/>
                    <a:pt x="233"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1" name="Google Shape;3671;p39"/>
            <p:cNvSpPr/>
            <p:nvPr/>
          </p:nvSpPr>
          <p:spPr>
            <a:xfrm rot="2831813">
              <a:off x="7681497" y="914899"/>
              <a:ext cx="35314" cy="33044"/>
            </a:xfrm>
            <a:custGeom>
              <a:avLst/>
              <a:gdLst/>
              <a:ahLst/>
              <a:cxnLst/>
              <a:rect l="l" t="t" r="r" b="b"/>
              <a:pathLst>
                <a:path w="358" h="335" extrusionOk="0">
                  <a:moveTo>
                    <a:pt x="177" y="0"/>
                  </a:moveTo>
                  <a:cubicBezTo>
                    <a:pt x="167" y="0"/>
                    <a:pt x="156" y="2"/>
                    <a:pt x="143" y="7"/>
                  </a:cubicBezTo>
                  <a:cubicBezTo>
                    <a:pt x="134" y="7"/>
                    <a:pt x="116" y="16"/>
                    <a:pt x="107" y="25"/>
                  </a:cubicBezTo>
                  <a:lnTo>
                    <a:pt x="89" y="25"/>
                  </a:lnTo>
                  <a:lnTo>
                    <a:pt x="71" y="33"/>
                  </a:lnTo>
                  <a:lnTo>
                    <a:pt x="54" y="51"/>
                  </a:lnTo>
                  <a:cubicBezTo>
                    <a:pt x="45" y="60"/>
                    <a:pt x="36" y="69"/>
                    <a:pt x="27" y="87"/>
                  </a:cubicBezTo>
                  <a:lnTo>
                    <a:pt x="18" y="96"/>
                  </a:lnTo>
                  <a:lnTo>
                    <a:pt x="9" y="141"/>
                  </a:lnTo>
                  <a:cubicBezTo>
                    <a:pt x="0" y="158"/>
                    <a:pt x="0" y="176"/>
                    <a:pt x="9" y="203"/>
                  </a:cubicBezTo>
                  <a:cubicBezTo>
                    <a:pt x="0" y="212"/>
                    <a:pt x="9" y="230"/>
                    <a:pt x="18" y="239"/>
                  </a:cubicBezTo>
                  <a:cubicBezTo>
                    <a:pt x="18" y="257"/>
                    <a:pt x="36" y="274"/>
                    <a:pt x="45" y="292"/>
                  </a:cubicBezTo>
                  <a:lnTo>
                    <a:pt x="80" y="310"/>
                  </a:lnTo>
                  <a:lnTo>
                    <a:pt x="116" y="328"/>
                  </a:lnTo>
                  <a:cubicBezTo>
                    <a:pt x="125" y="332"/>
                    <a:pt x="136" y="335"/>
                    <a:pt x="147" y="335"/>
                  </a:cubicBezTo>
                  <a:cubicBezTo>
                    <a:pt x="159" y="335"/>
                    <a:pt x="170" y="332"/>
                    <a:pt x="179" y="328"/>
                  </a:cubicBezTo>
                  <a:cubicBezTo>
                    <a:pt x="196" y="328"/>
                    <a:pt x="223" y="319"/>
                    <a:pt x="241" y="310"/>
                  </a:cubicBezTo>
                  <a:lnTo>
                    <a:pt x="250" y="310"/>
                  </a:lnTo>
                  <a:lnTo>
                    <a:pt x="259" y="301"/>
                  </a:lnTo>
                  <a:cubicBezTo>
                    <a:pt x="268" y="292"/>
                    <a:pt x="286" y="283"/>
                    <a:pt x="295" y="274"/>
                  </a:cubicBezTo>
                  <a:cubicBezTo>
                    <a:pt x="304" y="266"/>
                    <a:pt x="312" y="248"/>
                    <a:pt x="321" y="239"/>
                  </a:cubicBezTo>
                  <a:lnTo>
                    <a:pt x="330" y="221"/>
                  </a:lnTo>
                  <a:cubicBezTo>
                    <a:pt x="348" y="212"/>
                    <a:pt x="348" y="185"/>
                    <a:pt x="348" y="167"/>
                  </a:cubicBezTo>
                  <a:cubicBezTo>
                    <a:pt x="357" y="150"/>
                    <a:pt x="357" y="141"/>
                    <a:pt x="348" y="123"/>
                  </a:cubicBezTo>
                  <a:cubicBezTo>
                    <a:pt x="348" y="105"/>
                    <a:pt x="348" y="87"/>
                    <a:pt x="330" y="69"/>
                  </a:cubicBezTo>
                  <a:lnTo>
                    <a:pt x="304" y="51"/>
                  </a:lnTo>
                  <a:lnTo>
                    <a:pt x="268" y="25"/>
                  </a:lnTo>
                  <a:cubicBezTo>
                    <a:pt x="250" y="16"/>
                    <a:pt x="232" y="7"/>
                    <a:pt x="205" y="7"/>
                  </a:cubicBezTo>
                  <a:cubicBezTo>
                    <a:pt x="196" y="2"/>
                    <a:pt x="188" y="0"/>
                    <a:pt x="177"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2" name="Google Shape;3672;p39"/>
            <p:cNvSpPr/>
            <p:nvPr/>
          </p:nvSpPr>
          <p:spPr>
            <a:xfrm rot="2831813">
              <a:off x="7612814" y="804083"/>
              <a:ext cx="34524" cy="33340"/>
            </a:xfrm>
            <a:custGeom>
              <a:avLst/>
              <a:gdLst/>
              <a:ahLst/>
              <a:cxnLst/>
              <a:rect l="l" t="t" r="r" b="b"/>
              <a:pathLst>
                <a:path w="350" h="338" extrusionOk="0">
                  <a:moveTo>
                    <a:pt x="175" y="0"/>
                  </a:moveTo>
                  <a:cubicBezTo>
                    <a:pt x="162" y="0"/>
                    <a:pt x="148" y="2"/>
                    <a:pt x="135" y="7"/>
                  </a:cubicBezTo>
                  <a:lnTo>
                    <a:pt x="126" y="7"/>
                  </a:lnTo>
                  <a:lnTo>
                    <a:pt x="81" y="25"/>
                  </a:lnTo>
                  <a:lnTo>
                    <a:pt x="55" y="51"/>
                  </a:lnTo>
                  <a:cubicBezTo>
                    <a:pt x="37" y="69"/>
                    <a:pt x="28" y="78"/>
                    <a:pt x="19" y="105"/>
                  </a:cubicBezTo>
                  <a:cubicBezTo>
                    <a:pt x="10" y="123"/>
                    <a:pt x="1" y="141"/>
                    <a:pt x="10" y="159"/>
                  </a:cubicBezTo>
                  <a:lnTo>
                    <a:pt x="10" y="176"/>
                  </a:lnTo>
                  <a:cubicBezTo>
                    <a:pt x="10" y="194"/>
                    <a:pt x="10" y="203"/>
                    <a:pt x="10" y="221"/>
                  </a:cubicBezTo>
                  <a:cubicBezTo>
                    <a:pt x="19" y="239"/>
                    <a:pt x="28" y="257"/>
                    <a:pt x="37" y="275"/>
                  </a:cubicBezTo>
                  <a:cubicBezTo>
                    <a:pt x="46" y="283"/>
                    <a:pt x="55" y="292"/>
                    <a:pt x="72" y="301"/>
                  </a:cubicBezTo>
                  <a:cubicBezTo>
                    <a:pt x="81" y="310"/>
                    <a:pt x="90" y="319"/>
                    <a:pt x="99" y="319"/>
                  </a:cubicBezTo>
                  <a:cubicBezTo>
                    <a:pt x="117" y="328"/>
                    <a:pt x="126" y="337"/>
                    <a:pt x="144" y="337"/>
                  </a:cubicBezTo>
                  <a:lnTo>
                    <a:pt x="206" y="337"/>
                  </a:lnTo>
                  <a:cubicBezTo>
                    <a:pt x="215" y="328"/>
                    <a:pt x="233" y="319"/>
                    <a:pt x="242" y="319"/>
                  </a:cubicBezTo>
                  <a:lnTo>
                    <a:pt x="251" y="310"/>
                  </a:lnTo>
                  <a:cubicBezTo>
                    <a:pt x="269" y="301"/>
                    <a:pt x="287" y="292"/>
                    <a:pt x="295" y="283"/>
                  </a:cubicBezTo>
                  <a:cubicBezTo>
                    <a:pt x="313" y="266"/>
                    <a:pt x="322" y="248"/>
                    <a:pt x="331" y="230"/>
                  </a:cubicBezTo>
                  <a:cubicBezTo>
                    <a:pt x="340" y="212"/>
                    <a:pt x="349" y="185"/>
                    <a:pt x="349" y="167"/>
                  </a:cubicBezTo>
                  <a:lnTo>
                    <a:pt x="349" y="123"/>
                  </a:lnTo>
                  <a:cubicBezTo>
                    <a:pt x="340" y="105"/>
                    <a:pt x="322" y="96"/>
                    <a:pt x="313" y="78"/>
                  </a:cubicBezTo>
                  <a:cubicBezTo>
                    <a:pt x="304" y="69"/>
                    <a:pt x="295" y="60"/>
                    <a:pt x="287" y="51"/>
                  </a:cubicBezTo>
                  <a:cubicBezTo>
                    <a:pt x="269" y="25"/>
                    <a:pt x="242" y="16"/>
                    <a:pt x="215" y="7"/>
                  </a:cubicBezTo>
                  <a:cubicBezTo>
                    <a:pt x="202" y="2"/>
                    <a:pt x="188" y="0"/>
                    <a:pt x="175"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3" name="Google Shape;3673;p39"/>
            <p:cNvSpPr/>
            <p:nvPr/>
          </p:nvSpPr>
          <p:spPr>
            <a:xfrm rot="2831813">
              <a:off x="7726722" y="742018"/>
              <a:ext cx="33538" cy="32650"/>
            </a:xfrm>
            <a:custGeom>
              <a:avLst/>
              <a:gdLst/>
              <a:ahLst/>
              <a:cxnLst/>
              <a:rect l="l" t="t" r="r" b="b"/>
              <a:pathLst>
                <a:path w="340" h="331" extrusionOk="0">
                  <a:moveTo>
                    <a:pt x="179" y="1"/>
                  </a:moveTo>
                  <a:cubicBezTo>
                    <a:pt x="134" y="1"/>
                    <a:pt x="98" y="18"/>
                    <a:pt x="72" y="45"/>
                  </a:cubicBezTo>
                  <a:lnTo>
                    <a:pt x="63" y="54"/>
                  </a:lnTo>
                  <a:lnTo>
                    <a:pt x="36" y="90"/>
                  </a:lnTo>
                  <a:lnTo>
                    <a:pt x="27" y="99"/>
                  </a:lnTo>
                  <a:cubicBezTo>
                    <a:pt x="18" y="108"/>
                    <a:pt x="18" y="125"/>
                    <a:pt x="9" y="143"/>
                  </a:cubicBezTo>
                  <a:cubicBezTo>
                    <a:pt x="9" y="152"/>
                    <a:pt x="9" y="170"/>
                    <a:pt x="0" y="179"/>
                  </a:cubicBezTo>
                  <a:cubicBezTo>
                    <a:pt x="0" y="206"/>
                    <a:pt x="9" y="224"/>
                    <a:pt x="18" y="242"/>
                  </a:cubicBezTo>
                  <a:cubicBezTo>
                    <a:pt x="18" y="250"/>
                    <a:pt x="27" y="268"/>
                    <a:pt x="36" y="277"/>
                  </a:cubicBezTo>
                  <a:cubicBezTo>
                    <a:pt x="45" y="295"/>
                    <a:pt x="63" y="304"/>
                    <a:pt x="81" y="313"/>
                  </a:cubicBezTo>
                  <a:lnTo>
                    <a:pt x="116" y="331"/>
                  </a:lnTo>
                  <a:lnTo>
                    <a:pt x="161" y="331"/>
                  </a:lnTo>
                  <a:cubicBezTo>
                    <a:pt x="179" y="331"/>
                    <a:pt x="206" y="331"/>
                    <a:pt x="223" y="322"/>
                  </a:cubicBezTo>
                  <a:cubicBezTo>
                    <a:pt x="241" y="313"/>
                    <a:pt x="259" y="304"/>
                    <a:pt x="268" y="286"/>
                  </a:cubicBezTo>
                  <a:lnTo>
                    <a:pt x="286" y="268"/>
                  </a:lnTo>
                  <a:lnTo>
                    <a:pt x="295" y="268"/>
                  </a:lnTo>
                  <a:cubicBezTo>
                    <a:pt x="304" y="259"/>
                    <a:pt x="313" y="242"/>
                    <a:pt x="322" y="224"/>
                  </a:cubicBezTo>
                  <a:cubicBezTo>
                    <a:pt x="330" y="215"/>
                    <a:pt x="330" y="206"/>
                    <a:pt x="339" y="188"/>
                  </a:cubicBezTo>
                  <a:lnTo>
                    <a:pt x="339" y="179"/>
                  </a:lnTo>
                  <a:lnTo>
                    <a:pt x="339" y="134"/>
                  </a:lnTo>
                  <a:cubicBezTo>
                    <a:pt x="339" y="117"/>
                    <a:pt x="339" y="99"/>
                    <a:pt x="330" y="81"/>
                  </a:cubicBezTo>
                  <a:cubicBezTo>
                    <a:pt x="322" y="72"/>
                    <a:pt x="313" y="63"/>
                    <a:pt x="304" y="54"/>
                  </a:cubicBezTo>
                  <a:cubicBezTo>
                    <a:pt x="295" y="36"/>
                    <a:pt x="277" y="27"/>
                    <a:pt x="259" y="18"/>
                  </a:cubicBezTo>
                  <a:lnTo>
                    <a:pt x="223" y="1"/>
                  </a:ln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4" name="Google Shape;3674;p39"/>
            <p:cNvSpPr/>
            <p:nvPr/>
          </p:nvSpPr>
          <p:spPr>
            <a:xfrm rot="2831813">
              <a:off x="7601931" y="785767"/>
              <a:ext cx="69542" cy="60959"/>
            </a:xfrm>
            <a:custGeom>
              <a:avLst/>
              <a:gdLst/>
              <a:ahLst/>
              <a:cxnLst/>
              <a:rect l="l" t="t" r="r" b="b"/>
              <a:pathLst>
                <a:path w="705" h="618" extrusionOk="0">
                  <a:moveTo>
                    <a:pt x="131" y="553"/>
                  </a:moveTo>
                  <a:cubicBezTo>
                    <a:pt x="141" y="562"/>
                    <a:pt x="152" y="571"/>
                    <a:pt x="163" y="580"/>
                  </a:cubicBezTo>
                  <a:cubicBezTo>
                    <a:pt x="151" y="571"/>
                    <a:pt x="141" y="562"/>
                    <a:pt x="131" y="553"/>
                  </a:cubicBezTo>
                  <a:close/>
                  <a:moveTo>
                    <a:pt x="163" y="580"/>
                  </a:moveTo>
                  <a:cubicBezTo>
                    <a:pt x="166" y="581"/>
                    <a:pt x="169" y="583"/>
                    <a:pt x="172" y="585"/>
                  </a:cubicBezTo>
                  <a:lnTo>
                    <a:pt x="172" y="585"/>
                  </a:lnTo>
                  <a:cubicBezTo>
                    <a:pt x="169" y="583"/>
                    <a:pt x="166" y="581"/>
                    <a:pt x="163" y="580"/>
                  </a:cubicBezTo>
                  <a:close/>
                  <a:moveTo>
                    <a:pt x="356" y="0"/>
                  </a:moveTo>
                  <a:cubicBezTo>
                    <a:pt x="325" y="0"/>
                    <a:pt x="293" y="6"/>
                    <a:pt x="261" y="17"/>
                  </a:cubicBezTo>
                  <a:cubicBezTo>
                    <a:pt x="181" y="44"/>
                    <a:pt x="118" y="98"/>
                    <a:pt x="74" y="169"/>
                  </a:cubicBezTo>
                  <a:cubicBezTo>
                    <a:pt x="0" y="291"/>
                    <a:pt x="24" y="451"/>
                    <a:pt x="131" y="553"/>
                  </a:cubicBezTo>
                  <a:lnTo>
                    <a:pt x="131" y="553"/>
                  </a:lnTo>
                  <a:cubicBezTo>
                    <a:pt x="86" y="509"/>
                    <a:pt x="56" y="451"/>
                    <a:pt x="56" y="392"/>
                  </a:cubicBezTo>
                  <a:cubicBezTo>
                    <a:pt x="47" y="321"/>
                    <a:pt x="65" y="240"/>
                    <a:pt x="109" y="178"/>
                  </a:cubicBezTo>
                  <a:cubicBezTo>
                    <a:pt x="164" y="81"/>
                    <a:pt x="245" y="41"/>
                    <a:pt x="328" y="41"/>
                  </a:cubicBezTo>
                  <a:cubicBezTo>
                    <a:pt x="516" y="41"/>
                    <a:pt x="705" y="252"/>
                    <a:pt x="556" y="464"/>
                  </a:cubicBezTo>
                  <a:cubicBezTo>
                    <a:pt x="511" y="526"/>
                    <a:pt x="457" y="580"/>
                    <a:pt x="386" y="606"/>
                  </a:cubicBezTo>
                  <a:cubicBezTo>
                    <a:pt x="362" y="612"/>
                    <a:pt x="337" y="615"/>
                    <a:pt x="310" y="615"/>
                  </a:cubicBezTo>
                  <a:cubicBezTo>
                    <a:pt x="262" y="615"/>
                    <a:pt x="213" y="605"/>
                    <a:pt x="172" y="585"/>
                  </a:cubicBezTo>
                  <a:lnTo>
                    <a:pt x="172" y="585"/>
                  </a:lnTo>
                  <a:cubicBezTo>
                    <a:pt x="216" y="607"/>
                    <a:pt x="262" y="617"/>
                    <a:pt x="307" y="617"/>
                  </a:cubicBezTo>
                  <a:cubicBezTo>
                    <a:pt x="410" y="617"/>
                    <a:pt x="510" y="563"/>
                    <a:pt x="565" y="472"/>
                  </a:cubicBezTo>
                  <a:cubicBezTo>
                    <a:pt x="609" y="410"/>
                    <a:pt x="636" y="330"/>
                    <a:pt x="627" y="249"/>
                  </a:cubicBezTo>
                  <a:cubicBezTo>
                    <a:pt x="613" y="104"/>
                    <a:pt x="492" y="0"/>
                    <a:pt x="35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75" name="Google Shape;3675;p39"/>
            <p:cNvSpPr/>
            <p:nvPr/>
          </p:nvSpPr>
          <p:spPr>
            <a:xfrm rot="2831813">
              <a:off x="7701857" y="707710"/>
              <a:ext cx="86311" cy="78419"/>
            </a:xfrm>
            <a:custGeom>
              <a:avLst/>
              <a:gdLst/>
              <a:ahLst/>
              <a:cxnLst/>
              <a:rect l="l" t="t" r="r" b="b"/>
              <a:pathLst>
                <a:path w="875" h="795" extrusionOk="0">
                  <a:moveTo>
                    <a:pt x="96" y="644"/>
                  </a:moveTo>
                  <a:lnTo>
                    <a:pt x="96" y="644"/>
                  </a:lnTo>
                  <a:cubicBezTo>
                    <a:pt x="120" y="683"/>
                    <a:pt x="152" y="716"/>
                    <a:pt x="191" y="742"/>
                  </a:cubicBezTo>
                  <a:cubicBezTo>
                    <a:pt x="153" y="714"/>
                    <a:pt x="121" y="681"/>
                    <a:pt x="96" y="644"/>
                  </a:cubicBezTo>
                  <a:close/>
                  <a:moveTo>
                    <a:pt x="191" y="742"/>
                  </a:moveTo>
                  <a:lnTo>
                    <a:pt x="191" y="742"/>
                  </a:lnTo>
                  <a:cubicBezTo>
                    <a:pt x="230" y="766"/>
                    <a:pt x="272" y="781"/>
                    <a:pt x="314" y="788"/>
                  </a:cubicBezTo>
                  <a:lnTo>
                    <a:pt x="314" y="788"/>
                  </a:lnTo>
                  <a:cubicBezTo>
                    <a:pt x="272" y="780"/>
                    <a:pt x="230" y="765"/>
                    <a:pt x="191" y="742"/>
                  </a:cubicBezTo>
                  <a:close/>
                  <a:moveTo>
                    <a:pt x="437" y="1"/>
                  </a:moveTo>
                  <a:cubicBezTo>
                    <a:pt x="400" y="1"/>
                    <a:pt x="362" y="6"/>
                    <a:pt x="324" y="19"/>
                  </a:cubicBezTo>
                  <a:cubicBezTo>
                    <a:pt x="226" y="55"/>
                    <a:pt x="137" y="117"/>
                    <a:pt x="83" y="207"/>
                  </a:cubicBezTo>
                  <a:cubicBezTo>
                    <a:pt x="0" y="345"/>
                    <a:pt x="9" y="516"/>
                    <a:pt x="96" y="644"/>
                  </a:cubicBezTo>
                  <a:lnTo>
                    <a:pt x="96" y="644"/>
                  </a:lnTo>
                  <a:cubicBezTo>
                    <a:pt x="69" y="601"/>
                    <a:pt x="52" y="552"/>
                    <a:pt x="48" y="501"/>
                  </a:cubicBezTo>
                  <a:cubicBezTo>
                    <a:pt x="30" y="403"/>
                    <a:pt x="57" y="305"/>
                    <a:pt x="110" y="224"/>
                  </a:cubicBezTo>
                  <a:cubicBezTo>
                    <a:pt x="185" y="107"/>
                    <a:pt x="290" y="58"/>
                    <a:pt x="395" y="58"/>
                  </a:cubicBezTo>
                  <a:cubicBezTo>
                    <a:pt x="638" y="58"/>
                    <a:pt x="874" y="324"/>
                    <a:pt x="699" y="599"/>
                  </a:cubicBezTo>
                  <a:cubicBezTo>
                    <a:pt x="646" y="680"/>
                    <a:pt x="574" y="742"/>
                    <a:pt x="476" y="778"/>
                  </a:cubicBezTo>
                  <a:cubicBezTo>
                    <a:pt x="441" y="787"/>
                    <a:pt x="406" y="792"/>
                    <a:pt x="371" y="792"/>
                  </a:cubicBezTo>
                  <a:cubicBezTo>
                    <a:pt x="352" y="792"/>
                    <a:pt x="333" y="791"/>
                    <a:pt x="314" y="788"/>
                  </a:cubicBezTo>
                  <a:lnTo>
                    <a:pt x="314" y="788"/>
                  </a:lnTo>
                  <a:cubicBezTo>
                    <a:pt x="338" y="792"/>
                    <a:pt x="362" y="795"/>
                    <a:pt x="387" y="795"/>
                  </a:cubicBezTo>
                  <a:cubicBezTo>
                    <a:pt x="519" y="795"/>
                    <a:pt x="646" y="727"/>
                    <a:pt x="717" y="608"/>
                  </a:cubicBezTo>
                  <a:cubicBezTo>
                    <a:pt x="780" y="528"/>
                    <a:pt x="806" y="421"/>
                    <a:pt x="789" y="314"/>
                  </a:cubicBezTo>
                  <a:cubicBezTo>
                    <a:pt x="766" y="130"/>
                    <a:pt x="611" y="1"/>
                    <a:pt x="437" y="1"/>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76" name="Google Shape;3676;p39"/>
            <p:cNvSpPr/>
            <p:nvPr/>
          </p:nvSpPr>
          <p:spPr>
            <a:xfrm rot="2831813">
              <a:off x="8068718" y="908114"/>
              <a:ext cx="127839" cy="111167"/>
            </a:xfrm>
            <a:custGeom>
              <a:avLst/>
              <a:gdLst/>
              <a:ahLst/>
              <a:cxnLst/>
              <a:rect l="l" t="t" r="r" b="b"/>
              <a:pathLst>
                <a:path w="1296" h="1127" extrusionOk="0">
                  <a:moveTo>
                    <a:pt x="631" y="1"/>
                  </a:moveTo>
                  <a:cubicBezTo>
                    <a:pt x="582" y="1"/>
                    <a:pt x="532" y="8"/>
                    <a:pt x="483" y="22"/>
                  </a:cubicBezTo>
                  <a:cubicBezTo>
                    <a:pt x="188" y="94"/>
                    <a:pt x="1" y="397"/>
                    <a:pt x="72" y="700"/>
                  </a:cubicBezTo>
                  <a:cubicBezTo>
                    <a:pt x="99" y="843"/>
                    <a:pt x="188" y="968"/>
                    <a:pt x="313" y="1040"/>
                  </a:cubicBezTo>
                  <a:cubicBezTo>
                    <a:pt x="188" y="959"/>
                    <a:pt x="108" y="834"/>
                    <a:pt x="81" y="700"/>
                  </a:cubicBezTo>
                  <a:cubicBezTo>
                    <a:pt x="54" y="558"/>
                    <a:pt x="90" y="415"/>
                    <a:pt x="170" y="290"/>
                  </a:cubicBezTo>
                  <a:cubicBezTo>
                    <a:pt x="284" y="126"/>
                    <a:pt x="437" y="58"/>
                    <a:pt x="588" y="58"/>
                  </a:cubicBezTo>
                  <a:cubicBezTo>
                    <a:pt x="948" y="58"/>
                    <a:pt x="1296" y="446"/>
                    <a:pt x="1063" y="861"/>
                  </a:cubicBezTo>
                  <a:cubicBezTo>
                    <a:pt x="983" y="977"/>
                    <a:pt x="867" y="1066"/>
                    <a:pt x="724" y="1102"/>
                  </a:cubicBezTo>
                  <a:cubicBezTo>
                    <a:pt x="677" y="1114"/>
                    <a:pt x="631" y="1120"/>
                    <a:pt x="585" y="1120"/>
                  </a:cubicBezTo>
                  <a:cubicBezTo>
                    <a:pt x="490" y="1120"/>
                    <a:pt x="398" y="1094"/>
                    <a:pt x="313" y="1040"/>
                  </a:cubicBezTo>
                  <a:lnTo>
                    <a:pt x="313" y="1040"/>
                  </a:lnTo>
                  <a:cubicBezTo>
                    <a:pt x="402" y="1097"/>
                    <a:pt x="499" y="1127"/>
                    <a:pt x="599" y="1127"/>
                  </a:cubicBezTo>
                  <a:cubicBezTo>
                    <a:pt x="641" y="1127"/>
                    <a:pt x="682" y="1121"/>
                    <a:pt x="724" y="1111"/>
                  </a:cubicBezTo>
                  <a:cubicBezTo>
                    <a:pt x="867" y="1075"/>
                    <a:pt x="992" y="995"/>
                    <a:pt x="1081" y="870"/>
                  </a:cubicBezTo>
                  <a:cubicBezTo>
                    <a:pt x="1161" y="745"/>
                    <a:pt x="1188" y="593"/>
                    <a:pt x="1161" y="451"/>
                  </a:cubicBezTo>
                  <a:cubicBezTo>
                    <a:pt x="1134" y="299"/>
                    <a:pt x="1045" y="165"/>
                    <a:pt x="920" y="85"/>
                  </a:cubicBezTo>
                  <a:cubicBezTo>
                    <a:pt x="830" y="30"/>
                    <a:pt x="732" y="1"/>
                    <a:pt x="631" y="1"/>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77" name="Google Shape;3677;p39"/>
            <p:cNvSpPr/>
            <p:nvPr/>
          </p:nvSpPr>
          <p:spPr>
            <a:xfrm rot="2831813">
              <a:off x="8037212" y="1083891"/>
              <a:ext cx="105842" cy="93905"/>
            </a:xfrm>
            <a:custGeom>
              <a:avLst/>
              <a:gdLst/>
              <a:ahLst/>
              <a:cxnLst/>
              <a:rect l="l" t="t" r="r" b="b"/>
              <a:pathLst>
                <a:path w="1073" h="952" extrusionOk="0">
                  <a:moveTo>
                    <a:pt x="28" y="592"/>
                  </a:moveTo>
                  <a:cubicBezTo>
                    <a:pt x="46" y="716"/>
                    <a:pt x="108" y="823"/>
                    <a:pt x="215" y="886"/>
                  </a:cubicBezTo>
                  <a:cubicBezTo>
                    <a:pt x="117" y="823"/>
                    <a:pt x="46" y="716"/>
                    <a:pt x="28" y="592"/>
                  </a:cubicBezTo>
                  <a:close/>
                  <a:moveTo>
                    <a:pt x="503" y="0"/>
                  </a:moveTo>
                  <a:cubicBezTo>
                    <a:pt x="461" y="0"/>
                    <a:pt x="418" y="6"/>
                    <a:pt x="376" y="20"/>
                  </a:cubicBezTo>
                  <a:cubicBezTo>
                    <a:pt x="251" y="56"/>
                    <a:pt x="153" y="136"/>
                    <a:pt x="90" y="243"/>
                  </a:cubicBezTo>
                  <a:cubicBezTo>
                    <a:pt x="28" y="350"/>
                    <a:pt x="1" y="475"/>
                    <a:pt x="28" y="591"/>
                  </a:cubicBezTo>
                  <a:cubicBezTo>
                    <a:pt x="19" y="475"/>
                    <a:pt x="46" y="359"/>
                    <a:pt x="108" y="261"/>
                  </a:cubicBezTo>
                  <a:cubicBezTo>
                    <a:pt x="198" y="97"/>
                    <a:pt x="334" y="30"/>
                    <a:pt x="468" y="30"/>
                  </a:cubicBezTo>
                  <a:cubicBezTo>
                    <a:pt x="773" y="30"/>
                    <a:pt x="1072" y="373"/>
                    <a:pt x="831" y="707"/>
                  </a:cubicBezTo>
                  <a:cubicBezTo>
                    <a:pt x="769" y="814"/>
                    <a:pt x="670" y="895"/>
                    <a:pt x="563" y="930"/>
                  </a:cubicBezTo>
                  <a:cubicBezTo>
                    <a:pt x="523" y="943"/>
                    <a:pt x="483" y="949"/>
                    <a:pt x="442" y="949"/>
                  </a:cubicBezTo>
                  <a:cubicBezTo>
                    <a:pt x="364" y="949"/>
                    <a:pt x="286" y="927"/>
                    <a:pt x="215" y="886"/>
                  </a:cubicBezTo>
                  <a:lnTo>
                    <a:pt x="215" y="886"/>
                  </a:lnTo>
                  <a:cubicBezTo>
                    <a:pt x="284" y="930"/>
                    <a:pt x="366" y="951"/>
                    <a:pt x="448" y="951"/>
                  </a:cubicBezTo>
                  <a:cubicBezTo>
                    <a:pt x="484" y="951"/>
                    <a:pt x="520" y="947"/>
                    <a:pt x="554" y="939"/>
                  </a:cubicBezTo>
                  <a:cubicBezTo>
                    <a:pt x="679" y="904"/>
                    <a:pt x="777" y="832"/>
                    <a:pt x="849" y="725"/>
                  </a:cubicBezTo>
                  <a:cubicBezTo>
                    <a:pt x="920" y="627"/>
                    <a:pt x="947" y="502"/>
                    <a:pt x="929" y="377"/>
                  </a:cubicBezTo>
                  <a:cubicBezTo>
                    <a:pt x="900" y="155"/>
                    <a:pt x="710" y="0"/>
                    <a:pt x="503"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78" name="Google Shape;3678;p39"/>
            <p:cNvSpPr/>
            <p:nvPr/>
          </p:nvSpPr>
          <p:spPr>
            <a:xfrm rot="2831813">
              <a:off x="7759414" y="909423"/>
              <a:ext cx="105744" cy="103079"/>
            </a:xfrm>
            <a:custGeom>
              <a:avLst/>
              <a:gdLst/>
              <a:ahLst/>
              <a:cxnLst/>
              <a:rect l="l" t="t" r="r" b="b"/>
              <a:pathLst>
                <a:path w="1072" h="1045" extrusionOk="0">
                  <a:moveTo>
                    <a:pt x="251" y="973"/>
                  </a:moveTo>
                  <a:lnTo>
                    <a:pt x="251" y="973"/>
                  </a:lnTo>
                  <a:cubicBezTo>
                    <a:pt x="297" y="1002"/>
                    <a:pt x="346" y="1021"/>
                    <a:pt x="397" y="1032"/>
                  </a:cubicBezTo>
                  <a:lnTo>
                    <a:pt x="397" y="1032"/>
                  </a:lnTo>
                  <a:cubicBezTo>
                    <a:pt x="346" y="1021"/>
                    <a:pt x="296" y="1001"/>
                    <a:pt x="251" y="973"/>
                  </a:cubicBezTo>
                  <a:close/>
                  <a:moveTo>
                    <a:pt x="581" y="1"/>
                  </a:moveTo>
                  <a:cubicBezTo>
                    <a:pt x="531" y="1"/>
                    <a:pt x="480" y="9"/>
                    <a:pt x="429" y="27"/>
                  </a:cubicBezTo>
                  <a:cubicBezTo>
                    <a:pt x="161" y="107"/>
                    <a:pt x="1" y="375"/>
                    <a:pt x="45" y="652"/>
                  </a:cubicBezTo>
                  <a:cubicBezTo>
                    <a:pt x="63" y="786"/>
                    <a:pt x="143" y="902"/>
                    <a:pt x="251" y="973"/>
                  </a:cubicBezTo>
                  <a:cubicBezTo>
                    <a:pt x="143" y="902"/>
                    <a:pt x="72" y="786"/>
                    <a:pt x="54" y="661"/>
                  </a:cubicBezTo>
                  <a:cubicBezTo>
                    <a:pt x="36" y="527"/>
                    <a:pt x="63" y="393"/>
                    <a:pt x="135" y="286"/>
                  </a:cubicBezTo>
                  <a:cubicBezTo>
                    <a:pt x="206" y="179"/>
                    <a:pt x="313" y="98"/>
                    <a:pt x="438" y="63"/>
                  </a:cubicBezTo>
                  <a:cubicBezTo>
                    <a:pt x="478" y="51"/>
                    <a:pt x="519" y="46"/>
                    <a:pt x="559" y="46"/>
                  </a:cubicBezTo>
                  <a:cubicBezTo>
                    <a:pt x="768" y="46"/>
                    <a:pt x="963" y="195"/>
                    <a:pt x="1000" y="420"/>
                  </a:cubicBezTo>
                  <a:cubicBezTo>
                    <a:pt x="1036" y="678"/>
                    <a:pt x="884" y="937"/>
                    <a:pt x="634" y="1018"/>
                  </a:cubicBezTo>
                  <a:cubicBezTo>
                    <a:pt x="585" y="1034"/>
                    <a:pt x="536" y="1042"/>
                    <a:pt x="488" y="1042"/>
                  </a:cubicBezTo>
                  <a:cubicBezTo>
                    <a:pt x="457" y="1042"/>
                    <a:pt x="427" y="1039"/>
                    <a:pt x="397" y="1032"/>
                  </a:cubicBezTo>
                  <a:lnTo>
                    <a:pt x="397" y="1032"/>
                  </a:lnTo>
                  <a:cubicBezTo>
                    <a:pt x="433" y="1040"/>
                    <a:pt x="469" y="1044"/>
                    <a:pt x="505" y="1044"/>
                  </a:cubicBezTo>
                  <a:cubicBezTo>
                    <a:pt x="549" y="1044"/>
                    <a:pt x="593" y="1038"/>
                    <a:pt x="634" y="1026"/>
                  </a:cubicBezTo>
                  <a:cubicBezTo>
                    <a:pt x="902" y="946"/>
                    <a:pt x="1072" y="687"/>
                    <a:pt x="1045" y="411"/>
                  </a:cubicBezTo>
                  <a:cubicBezTo>
                    <a:pt x="1008" y="170"/>
                    <a:pt x="805" y="1"/>
                    <a:pt x="581" y="1"/>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79" name="Google Shape;3679;p39"/>
            <p:cNvSpPr/>
            <p:nvPr/>
          </p:nvSpPr>
          <p:spPr>
            <a:xfrm rot="2831813">
              <a:off x="7776705" y="1104337"/>
              <a:ext cx="93413" cy="84534"/>
            </a:xfrm>
            <a:custGeom>
              <a:avLst/>
              <a:gdLst/>
              <a:ahLst/>
              <a:cxnLst/>
              <a:rect l="l" t="t" r="r" b="b"/>
              <a:pathLst>
                <a:path w="947" h="857" extrusionOk="0">
                  <a:moveTo>
                    <a:pt x="56" y="623"/>
                  </a:moveTo>
                  <a:cubicBezTo>
                    <a:pt x="83" y="696"/>
                    <a:pt x="131" y="759"/>
                    <a:pt x="203" y="799"/>
                  </a:cubicBezTo>
                  <a:cubicBezTo>
                    <a:pt x="136" y="754"/>
                    <a:pt x="87" y="693"/>
                    <a:pt x="56" y="623"/>
                  </a:cubicBezTo>
                  <a:close/>
                  <a:moveTo>
                    <a:pt x="203" y="799"/>
                  </a:moveTo>
                  <a:lnTo>
                    <a:pt x="203" y="799"/>
                  </a:lnTo>
                  <a:cubicBezTo>
                    <a:pt x="256" y="836"/>
                    <a:pt x="316" y="854"/>
                    <a:pt x="378" y="855"/>
                  </a:cubicBezTo>
                  <a:lnTo>
                    <a:pt x="378" y="855"/>
                  </a:lnTo>
                  <a:cubicBezTo>
                    <a:pt x="318" y="850"/>
                    <a:pt x="258" y="831"/>
                    <a:pt x="203" y="799"/>
                  </a:cubicBezTo>
                  <a:close/>
                  <a:moveTo>
                    <a:pt x="473" y="0"/>
                  </a:moveTo>
                  <a:cubicBezTo>
                    <a:pt x="431" y="0"/>
                    <a:pt x="388" y="7"/>
                    <a:pt x="346" y="22"/>
                  </a:cubicBezTo>
                  <a:cubicBezTo>
                    <a:pt x="239" y="58"/>
                    <a:pt x="141" y="129"/>
                    <a:pt x="87" y="227"/>
                  </a:cubicBezTo>
                  <a:cubicBezTo>
                    <a:pt x="7" y="348"/>
                    <a:pt x="0" y="498"/>
                    <a:pt x="56" y="623"/>
                  </a:cubicBezTo>
                  <a:lnTo>
                    <a:pt x="56" y="623"/>
                  </a:lnTo>
                  <a:cubicBezTo>
                    <a:pt x="46" y="597"/>
                    <a:pt x="38" y="568"/>
                    <a:pt x="34" y="540"/>
                  </a:cubicBezTo>
                  <a:cubicBezTo>
                    <a:pt x="25" y="433"/>
                    <a:pt x="43" y="326"/>
                    <a:pt x="105" y="236"/>
                  </a:cubicBezTo>
                  <a:cubicBezTo>
                    <a:pt x="186" y="104"/>
                    <a:pt x="303" y="49"/>
                    <a:pt x="418" y="49"/>
                  </a:cubicBezTo>
                  <a:cubicBezTo>
                    <a:pt x="685" y="49"/>
                    <a:pt x="947" y="342"/>
                    <a:pt x="748" y="647"/>
                  </a:cubicBezTo>
                  <a:cubicBezTo>
                    <a:pt x="694" y="736"/>
                    <a:pt x="605" y="807"/>
                    <a:pt x="507" y="834"/>
                  </a:cubicBezTo>
                  <a:cubicBezTo>
                    <a:pt x="465" y="848"/>
                    <a:pt x="424" y="855"/>
                    <a:pt x="384" y="855"/>
                  </a:cubicBezTo>
                  <a:cubicBezTo>
                    <a:pt x="382" y="855"/>
                    <a:pt x="380" y="855"/>
                    <a:pt x="378" y="855"/>
                  </a:cubicBezTo>
                  <a:lnTo>
                    <a:pt x="378" y="855"/>
                  </a:lnTo>
                  <a:cubicBezTo>
                    <a:pt x="390" y="856"/>
                    <a:pt x="402" y="857"/>
                    <a:pt x="415" y="857"/>
                  </a:cubicBezTo>
                  <a:cubicBezTo>
                    <a:pt x="555" y="857"/>
                    <a:pt x="692" y="785"/>
                    <a:pt x="774" y="656"/>
                  </a:cubicBezTo>
                  <a:cubicBezTo>
                    <a:pt x="837" y="567"/>
                    <a:pt x="864" y="450"/>
                    <a:pt x="846" y="343"/>
                  </a:cubicBezTo>
                  <a:cubicBezTo>
                    <a:pt x="824" y="139"/>
                    <a:pt x="659" y="0"/>
                    <a:pt x="473"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0" name="Google Shape;3680;p39"/>
            <p:cNvSpPr/>
            <p:nvPr/>
          </p:nvSpPr>
          <p:spPr>
            <a:xfrm rot="2831813">
              <a:off x="7665515" y="892241"/>
              <a:ext cx="76447" cy="67075"/>
            </a:xfrm>
            <a:custGeom>
              <a:avLst/>
              <a:gdLst/>
              <a:ahLst/>
              <a:cxnLst/>
              <a:rect l="l" t="t" r="r" b="b"/>
              <a:pathLst>
                <a:path w="775" h="680" extrusionOk="0">
                  <a:moveTo>
                    <a:pt x="400" y="0"/>
                  </a:moveTo>
                  <a:cubicBezTo>
                    <a:pt x="365" y="0"/>
                    <a:pt x="330" y="7"/>
                    <a:pt x="295" y="21"/>
                  </a:cubicBezTo>
                  <a:cubicBezTo>
                    <a:pt x="206" y="47"/>
                    <a:pt x="135" y="101"/>
                    <a:pt x="90" y="181"/>
                  </a:cubicBezTo>
                  <a:cubicBezTo>
                    <a:pt x="1" y="333"/>
                    <a:pt x="36" y="529"/>
                    <a:pt x="188" y="636"/>
                  </a:cubicBezTo>
                  <a:cubicBezTo>
                    <a:pt x="117" y="583"/>
                    <a:pt x="72" y="511"/>
                    <a:pt x="54" y="431"/>
                  </a:cubicBezTo>
                  <a:cubicBezTo>
                    <a:pt x="45" y="342"/>
                    <a:pt x="72" y="262"/>
                    <a:pt x="117" y="199"/>
                  </a:cubicBezTo>
                  <a:cubicBezTo>
                    <a:pt x="179" y="90"/>
                    <a:pt x="272" y="45"/>
                    <a:pt x="364" y="45"/>
                  </a:cubicBezTo>
                  <a:cubicBezTo>
                    <a:pt x="572" y="45"/>
                    <a:pt x="775" y="276"/>
                    <a:pt x="608" y="511"/>
                  </a:cubicBezTo>
                  <a:cubicBezTo>
                    <a:pt x="572" y="583"/>
                    <a:pt x="500" y="636"/>
                    <a:pt x="429" y="663"/>
                  </a:cubicBezTo>
                  <a:cubicBezTo>
                    <a:pt x="402" y="672"/>
                    <a:pt x="375" y="676"/>
                    <a:pt x="347" y="676"/>
                  </a:cubicBezTo>
                  <a:cubicBezTo>
                    <a:pt x="291" y="676"/>
                    <a:pt x="236" y="660"/>
                    <a:pt x="188" y="636"/>
                  </a:cubicBezTo>
                  <a:lnTo>
                    <a:pt x="188" y="636"/>
                  </a:lnTo>
                  <a:cubicBezTo>
                    <a:pt x="238" y="666"/>
                    <a:pt x="293" y="680"/>
                    <a:pt x="347" y="680"/>
                  </a:cubicBezTo>
                  <a:cubicBezTo>
                    <a:pt x="459" y="680"/>
                    <a:pt x="569" y="622"/>
                    <a:pt x="634" y="520"/>
                  </a:cubicBezTo>
                  <a:cubicBezTo>
                    <a:pt x="688" y="449"/>
                    <a:pt x="706" y="360"/>
                    <a:pt x="697" y="270"/>
                  </a:cubicBezTo>
                  <a:cubicBezTo>
                    <a:pt x="675" y="112"/>
                    <a:pt x="543" y="0"/>
                    <a:pt x="400"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1" name="Google Shape;3681;p39"/>
            <p:cNvSpPr/>
            <p:nvPr/>
          </p:nvSpPr>
          <p:spPr>
            <a:xfrm rot="2831813">
              <a:off x="7986323" y="1256394"/>
              <a:ext cx="84338" cy="74670"/>
            </a:xfrm>
            <a:custGeom>
              <a:avLst/>
              <a:gdLst/>
              <a:ahLst/>
              <a:cxnLst/>
              <a:rect l="l" t="t" r="r" b="b"/>
              <a:pathLst>
                <a:path w="855" h="757" extrusionOk="0">
                  <a:moveTo>
                    <a:pt x="108" y="626"/>
                  </a:moveTo>
                  <a:cubicBezTo>
                    <a:pt x="131" y="658"/>
                    <a:pt x="160" y="685"/>
                    <a:pt x="194" y="707"/>
                  </a:cubicBezTo>
                  <a:cubicBezTo>
                    <a:pt x="160" y="684"/>
                    <a:pt x="131" y="657"/>
                    <a:pt x="108" y="626"/>
                  </a:cubicBezTo>
                  <a:close/>
                  <a:moveTo>
                    <a:pt x="423" y="1"/>
                  </a:moveTo>
                  <a:cubicBezTo>
                    <a:pt x="386" y="1"/>
                    <a:pt x="348" y="7"/>
                    <a:pt x="310" y="20"/>
                  </a:cubicBezTo>
                  <a:cubicBezTo>
                    <a:pt x="221" y="56"/>
                    <a:pt x="140" y="118"/>
                    <a:pt x="87" y="198"/>
                  </a:cubicBezTo>
                  <a:cubicBezTo>
                    <a:pt x="1" y="334"/>
                    <a:pt x="12" y="504"/>
                    <a:pt x="108" y="626"/>
                  </a:cubicBezTo>
                  <a:lnTo>
                    <a:pt x="108" y="626"/>
                  </a:lnTo>
                  <a:cubicBezTo>
                    <a:pt x="75" y="583"/>
                    <a:pt x="52" y="532"/>
                    <a:pt x="42" y="475"/>
                  </a:cubicBezTo>
                  <a:cubicBezTo>
                    <a:pt x="33" y="386"/>
                    <a:pt x="60" y="288"/>
                    <a:pt x="105" y="216"/>
                  </a:cubicBezTo>
                  <a:cubicBezTo>
                    <a:pt x="146" y="119"/>
                    <a:pt x="227" y="79"/>
                    <a:pt x="316" y="79"/>
                  </a:cubicBezTo>
                  <a:cubicBezTo>
                    <a:pt x="553" y="79"/>
                    <a:pt x="855" y="357"/>
                    <a:pt x="667" y="564"/>
                  </a:cubicBezTo>
                  <a:cubicBezTo>
                    <a:pt x="622" y="645"/>
                    <a:pt x="542" y="707"/>
                    <a:pt x="462" y="734"/>
                  </a:cubicBezTo>
                  <a:cubicBezTo>
                    <a:pt x="428" y="744"/>
                    <a:pt x="393" y="749"/>
                    <a:pt x="359" y="749"/>
                  </a:cubicBezTo>
                  <a:cubicBezTo>
                    <a:pt x="301" y="749"/>
                    <a:pt x="244" y="735"/>
                    <a:pt x="194" y="707"/>
                  </a:cubicBezTo>
                  <a:lnTo>
                    <a:pt x="194" y="707"/>
                  </a:lnTo>
                  <a:cubicBezTo>
                    <a:pt x="251" y="740"/>
                    <a:pt x="314" y="756"/>
                    <a:pt x="377" y="756"/>
                  </a:cubicBezTo>
                  <a:cubicBezTo>
                    <a:pt x="501" y="756"/>
                    <a:pt x="623" y="695"/>
                    <a:pt x="694" y="582"/>
                  </a:cubicBezTo>
                  <a:cubicBezTo>
                    <a:pt x="747" y="502"/>
                    <a:pt x="774" y="404"/>
                    <a:pt x="756" y="306"/>
                  </a:cubicBezTo>
                  <a:cubicBezTo>
                    <a:pt x="742" y="123"/>
                    <a:pt x="590" y="1"/>
                    <a:pt x="423" y="1"/>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2" name="Google Shape;3682;p39"/>
            <p:cNvSpPr/>
            <p:nvPr/>
          </p:nvSpPr>
          <p:spPr>
            <a:xfrm rot="2831813">
              <a:off x="7843732" y="1319042"/>
              <a:ext cx="105744" cy="102092"/>
            </a:xfrm>
            <a:custGeom>
              <a:avLst/>
              <a:gdLst/>
              <a:ahLst/>
              <a:cxnLst/>
              <a:rect l="l" t="t" r="r" b="b"/>
              <a:pathLst>
                <a:path w="1072" h="1035" extrusionOk="0">
                  <a:moveTo>
                    <a:pt x="579" y="0"/>
                  </a:moveTo>
                  <a:cubicBezTo>
                    <a:pt x="530" y="0"/>
                    <a:pt x="479" y="9"/>
                    <a:pt x="429" y="26"/>
                  </a:cubicBezTo>
                  <a:cubicBezTo>
                    <a:pt x="161" y="107"/>
                    <a:pt x="0" y="375"/>
                    <a:pt x="45" y="651"/>
                  </a:cubicBezTo>
                  <a:cubicBezTo>
                    <a:pt x="72" y="776"/>
                    <a:pt x="143" y="892"/>
                    <a:pt x="259" y="964"/>
                  </a:cubicBezTo>
                  <a:cubicBezTo>
                    <a:pt x="143" y="892"/>
                    <a:pt x="72" y="776"/>
                    <a:pt x="54" y="651"/>
                  </a:cubicBezTo>
                  <a:cubicBezTo>
                    <a:pt x="27" y="383"/>
                    <a:pt x="188" y="142"/>
                    <a:pt x="438" y="71"/>
                  </a:cubicBezTo>
                  <a:cubicBezTo>
                    <a:pt x="480" y="57"/>
                    <a:pt x="523" y="51"/>
                    <a:pt x="565" y="51"/>
                  </a:cubicBezTo>
                  <a:cubicBezTo>
                    <a:pt x="770" y="51"/>
                    <a:pt x="954" y="203"/>
                    <a:pt x="991" y="410"/>
                  </a:cubicBezTo>
                  <a:cubicBezTo>
                    <a:pt x="1027" y="669"/>
                    <a:pt x="875" y="928"/>
                    <a:pt x="625" y="1008"/>
                  </a:cubicBezTo>
                  <a:cubicBezTo>
                    <a:pt x="578" y="1021"/>
                    <a:pt x="531" y="1029"/>
                    <a:pt x="484" y="1029"/>
                  </a:cubicBezTo>
                  <a:cubicBezTo>
                    <a:pt x="404" y="1029"/>
                    <a:pt x="326" y="1008"/>
                    <a:pt x="259" y="964"/>
                  </a:cubicBezTo>
                  <a:lnTo>
                    <a:pt x="259" y="964"/>
                  </a:lnTo>
                  <a:cubicBezTo>
                    <a:pt x="331" y="1011"/>
                    <a:pt x="414" y="1035"/>
                    <a:pt x="498" y="1035"/>
                  </a:cubicBezTo>
                  <a:cubicBezTo>
                    <a:pt x="541" y="1035"/>
                    <a:pt x="583" y="1029"/>
                    <a:pt x="625" y="1017"/>
                  </a:cubicBezTo>
                  <a:cubicBezTo>
                    <a:pt x="893" y="937"/>
                    <a:pt x="1071" y="678"/>
                    <a:pt x="1027" y="410"/>
                  </a:cubicBezTo>
                  <a:cubicBezTo>
                    <a:pt x="997" y="169"/>
                    <a:pt x="801" y="0"/>
                    <a:pt x="579"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3" name="Google Shape;3683;p39"/>
            <p:cNvSpPr/>
            <p:nvPr/>
          </p:nvSpPr>
          <p:spPr>
            <a:xfrm rot="2831813">
              <a:off x="7730405" y="1246191"/>
              <a:ext cx="95584" cy="85422"/>
            </a:xfrm>
            <a:custGeom>
              <a:avLst/>
              <a:gdLst/>
              <a:ahLst/>
              <a:cxnLst/>
              <a:rect l="l" t="t" r="r" b="b"/>
              <a:pathLst>
                <a:path w="969" h="866" extrusionOk="0">
                  <a:moveTo>
                    <a:pt x="64" y="650"/>
                  </a:moveTo>
                  <a:cubicBezTo>
                    <a:pt x="92" y="713"/>
                    <a:pt x="140" y="766"/>
                    <a:pt x="199" y="807"/>
                  </a:cubicBezTo>
                  <a:cubicBezTo>
                    <a:pt x="139" y="765"/>
                    <a:pt x="94" y="711"/>
                    <a:pt x="64" y="650"/>
                  </a:cubicBezTo>
                  <a:close/>
                  <a:moveTo>
                    <a:pt x="199" y="807"/>
                  </a:moveTo>
                  <a:cubicBezTo>
                    <a:pt x="257" y="844"/>
                    <a:pt x="318" y="863"/>
                    <a:pt x="380" y="864"/>
                  </a:cubicBezTo>
                  <a:lnTo>
                    <a:pt x="380" y="864"/>
                  </a:lnTo>
                  <a:cubicBezTo>
                    <a:pt x="318" y="859"/>
                    <a:pt x="257" y="840"/>
                    <a:pt x="199" y="807"/>
                  </a:cubicBezTo>
                  <a:close/>
                  <a:moveTo>
                    <a:pt x="478" y="0"/>
                  </a:moveTo>
                  <a:cubicBezTo>
                    <a:pt x="436" y="0"/>
                    <a:pt x="393" y="7"/>
                    <a:pt x="351" y="22"/>
                  </a:cubicBezTo>
                  <a:cubicBezTo>
                    <a:pt x="235" y="58"/>
                    <a:pt x="146" y="129"/>
                    <a:pt x="92" y="227"/>
                  </a:cubicBezTo>
                  <a:cubicBezTo>
                    <a:pt x="7" y="361"/>
                    <a:pt x="0" y="520"/>
                    <a:pt x="64" y="650"/>
                  </a:cubicBezTo>
                  <a:lnTo>
                    <a:pt x="64" y="650"/>
                  </a:lnTo>
                  <a:cubicBezTo>
                    <a:pt x="50" y="618"/>
                    <a:pt x="41" y="585"/>
                    <a:pt x="38" y="549"/>
                  </a:cubicBezTo>
                  <a:cubicBezTo>
                    <a:pt x="21" y="442"/>
                    <a:pt x="47" y="326"/>
                    <a:pt x="110" y="245"/>
                  </a:cubicBezTo>
                  <a:cubicBezTo>
                    <a:pt x="189" y="100"/>
                    <a:pt x="310" y="41"/>
                    <a:pt x="430" y="41"/>
                  </a:cubicBezTo>
                  <a:cubicBezTo>
                    <a:pt x="701" y="41"/>
                    <a:pt x="969" y="344"/>
                    <a:pt x="752" y="647"/>
                  </a:cubicBezTo>
                  <a:cubicBezTo>
                    <a:pt x="699" y="745"/>
                    <a:pt x="619" y="816"/>
                    <a:pt x="511" y="843"/>
                  </a:cubicBezTo>
                  <a:cubicBezTo>
                    <a:pt x="470" y="857"/>
                    <a:pt x="429" y="864"/>
                    <a:pt x="388" y="864"/>
                  </a:cubicBezTo>
                  <a:cubicBezTo>
                    <a:pt x="385" y="864"/>
                    <a:pt x="383" y="864"/>
                    <a:pt x="380" y="864"/>
                  </a:cubicBezTo>
                  <a:lnTo>
                    <a:pt x="380" y="864"/>
                  </a:lnTo>
                  <a:cubicBezTo>
                    <a:pt x="393" y="865"/>
                    <a:pt x="406" y="866"/>
                    <a:pt x="419" y="866"/>
                  </a:cubicBezTo>
                  <a:cubicBezTo>
                    <a:pt x="564" y="866"/>
                    <a:pt x="703" y="794"/>
                    <a:pt x="779" y="665"/>
                  </a:cubicBezTo>
                  <a:cubicBezTo>
                    <a:pt x="851" y="566"/>
                    <a:pt x="877" y="459"/>
                    <a:pt x="860" y="343"/>
                  </a:cubicBezTo>
                  <a:cubicBezTo>
                    <a:pt x="838" y="139"/>
                    <a:pt x="667" y="0"/>
                    <a:pt x="478"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4" name="Google Shape;3684;p39"/>
            <p:cNvSpPr/>
            <p:nvPr/>
          </p:nvSpPr>
          <p:spPr>
            <a:xfrm rot="-7840364">
              <a:off x="7681244" y="1786168"/>
              <a:ext cx="293855" cy="334409"/>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3685" name="Google Shape;3685;p39"/>
            <p:cNvSpPr/>
            <p:nvPr/>
          </p:nvSpPr>
          <p:spPr>
            <a:xfrm rot="-7840364">
              <a:off x="7772131" y="1739991"/>
              <a:ext cx="184902" cy="374957"/>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86" name="Google Shape;3686;p39"/>
            <p:cNvSpPr/>
            <p:nvPr/>
          </p:nvSpPr>
          <p:spPr>
            <a:xfrm rot="-7840364">
              <a:off x="7737949" y="1810185"/>
              <a:ext cx="234410" cy="305751"/>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87" name="Google Shape;3687;p39"/>
            <p:cNvSpPr/>
            <p:nvPr/>
          </p:nvSpPr>
          <p:spPr>
            <a:xfrm rot="-7840364">
              <a:off x="7700144" y="1790121"/>
              <a:ext cx="261382" cy="337603"/>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88" name="Google Shape;3688;p39"/>
            <p:cNvSpPr/>
            <p:nvPr/>
          </p:nvSpPr>
          <p:spPr>
            <a:xfrm rot="-7840364">
              <a:off x="8058097" y="1866628"/>
              <a:ext cx="142580" cy="245772"/>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89" name="Google Shape;3689;p39"/>
            <p:cNvSpPr/>
            <p:nvPr/>
          </p:nvSpPr>
          <p:spPr>
            <a:xfrm rot="-7840364">
              <a:off x="8136829" y="1942676"/>
              <a:ext cx="256325" cy="77281"/>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0" name="Google Shape;3690;p39"/>
            <p:cNvSpPr/>
            <p:nvPr/>
          </p:nvSpPr>
          <p:spPr>
            <a:xfrm rot="-7840364">
              <a:off x="8077838" y="1999511"/>
              <a:ext cx="204421" cy="203982"/>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1" name="Google Shape;3691;p39"/>
            <p:cNvSpPr/>
            <p:nvPr/>
          </p:nvSpPr>
          <p:spPr>
            <a:xfrm rot="-7840364">
              <a:off x="8063412" y="1740573"/>
              <a:ext cx="143290" cy="245062"/>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2" name="Google Shape;3692;p39"/>
            <p:cNvSpPr/>
            <p:nvPr/>
          </p:nvSpPr>
          <p:spPr>
            <a:xfrm rot="-7840364">
              <a:off x="8142008" y="1816104"/>
              <a:ext cx="256325" cy="77281"/>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3" name="Google Shape;3693;p39"/>
            <p:cNvSpPr/>
            <p:nvPr/>
          </p:nvSpPr>
          <p:spPr>
            <a:xfrm rot="-7840364">
              <a:off x="8060868" y="1616761"/>
              <a:ext cx="152606" cy="240714"/>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4" name="Google Shape;3694;p39"/>
            <p:cNvSpPr/>
            <p:nvPr/>
          </p:nvSpPr>
          <p:spPr>
            <a:xfrm rot="-7840364">
              <a:off x="8145543" y="1664523"/>
              <a:ext cx="252687" cy="74175"/>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5" name="Google Shape;3695;p39"/>
            <p:cNvSpPr/>
            <p:nvPr/>
          </p:nvSpPr>
          <p:spPr>
            <a:xfrm rot="-7840364">
              <a:off x="8041393" y="1494815"/>
              <a:ext cx="169464" cy="232906"/>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6" name="Google Shape;3696;p39"/>
            <p:cNvSpPr/>
            <p:nvPr/>
          </p:nvSpPr>
          <p:spPr>
            <a:xfrm rot="-7840364">
              <a:off x="8137553" y="1515646"/>
              <a:ext cx="247630" cy="76393"/>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7" name="Google Shape;3697;p39"/>
            <p:cNvSpPr/>
            <p:nvPr/>
          </p:nvSpPr>
          <p:spPr>
            <a:xfrm rot="-7840364">
              <a:off x="8082520" y="1980728"/>
              <a:ext cx="167955" cy="206466"/>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98" name="Google Shape;3698;p39"/>
            <p:cNvSpPr/>
            <p:nvPr/>
          </p:nvSpPr>
          <p:spPr>
            <a:xfrm rot="-7840364">
              <a:off x="8077000" y="1851074"/>
              <a:ext cx="83223" cy="248256"/>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99" name="Google Shape;3699;p39"/>
            <p:cNvSpPr/>
            <p:nvPr/>
          </p:nvSpPr>
          <p:spPr>
            <a:xfrm rot="-7840364">
              <a:off x="8137750" y="1938364"/>
              <a:ext cx="249493" cy="81185"/>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0" name="Google Shape;3700;p39"/>
            <p:cNvSpPr/>
            <p:nvPr/>
          </p:nvSpPr>
          <p:spPr>
            <a:xfrm rot="-7840364">
              <a:off x="8080041" y="1727471"/>
              <a:ext cx="86418" cy="247458"/>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1" name="Google Shape;3701;p39"/>
            <p:cNvSpPr/>
            <p:nvPr/>
          </p:nvSpPr>
          <p:spPr>
            <a:xfrm rot="-7840364">
              <a:off x="8143025" y="1811582"/>
              <a:ext cx="250291" cy="81806"/>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2" name="Google Shape;3702;p39"/>
            <p:cNvSpPr/>
            <p:nvPr/>
          </p:nvSpPr>
          <p:spPr>
            <a:xfrm rot="-7840364">
              <a:off x="8074400" y="1601870"/>
              <a:ext cx="99016" cy="242755"/>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3" name="Google Shape;3703;p39"/>
            <p:cNvSpPr/>
            <p:nvPr/>
          </p:nvSpPr>
          <p:spPr>
            <a:xfrm rot="-7840364">
              <a:off x="8145792" y="1662029"/>
              <a:ext cx="250291" cy="77635"/>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4" name="Google Shape;3704;p39"/>
            <p:cNvSpPr/>
            <p:nvPr/>
          </p:nvSpPr>
          <p:spPr>
            <a:xfrm rot="-7840364">
              <a:off x="8054417" y="1479324"/>
              <a:ext cx="115697" cy="235302"/>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5" name="Google Shape;3705;p39"/>
            <p:cNvSpPr/>
            <p:nvPr/>
          </p:nvSpPr>
          <p:spPr>
            <a:xfrm rot="-7840364">
              <a:off x="8135431" y="1513629"/>
              <a:ext cx="249493" cy="78611"/>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6" name="Google Shape;3706;p39"/>
            <p:cNvSpPr/>
            <p:nvPr/>
          </p:nvSpPr>
          <p:spPr>
            <a:xfrm rot="-7840364">
              <a:off x="7893380" y="1523690"/>
              <a:ext cx="530039" cy="421006"/>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7" name="Google Shape;3707;p39"/>
            <p:cNvSpPr/>
            <p:nvPr/>
          </p:nvSpPr>
          <p:spPr>
            <a:xfrm rot="-7840364">
              <a:off x="8038416" y="1681708"/>
              <a:ext cx="107800" cy="165563"/>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08" name="Google Shape;3708;p39"/>
            <p:cNvSpPr/>
            <p:nvPr/>
          </p:nvSpPr>
          <p:spPr>
            <a:xfrm rot="-7840364">
              <a:off x="7997088" y="1778331"/>
              <a:ext cx="338217" cy="387290"/>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09" name="Google Shape;3709;p39"/>
            <p:cNvSpPr/>
            <p:nvPr/>
          </p:nvSpPr>
          <p:spPr>
            <a:xfrm rot="-7840364">
              <a:off x="8047823" y="1675580"/>
              <a:ext cx="30965" cy="32563"/>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10" name="Google Shape;3710;p39"/>
            <p:cNvSpPr/>
            <p:nvPr/>
          </p:nvSpPr>
          <p:spPr>
            <a:xfrm rot="-3422581">
              <a:off x="7878580" y="2679874"/>
              <a:ext cx="273102" cy="249484"/>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11" name="Google Shape;3711;p39"/>
            <p:cNvSpPr/>
            <p:nvPr/>
          </p:nvSpPr>
          <p:spPr>
            <a:xfrm rot="-3422581">
              <a:off x="7881164" y="2639862"/>
              <a:ext cx="346975" cy="278903"/>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712" name="Google Shape;3712;p39"/>
            <p:cNvSpPr/>
            <p:nvPr/>
          </p:nvSpPr>
          <p:spPr>
            <a:xfrm rot="-3422581">
              <a:off x="7872585" y="2728269"/>
              <a:ext cx="177230" cy="197022"/>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13" name="Google Shape;3713;p39"/>
            <p:cNvSpPr/>
            <p:nvPr/>
          </p:nvSpPr>
          <p:spPr>
            <a:xfrm rot="-3422581">
              <a:off x="7880982" y="2677462"/>
              <a:ext cx="270238" cy="252152"/>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121900" tIns="121900" rIns="121900" bIns="121900" anchor="ctr" anchorCtr="0">
              <a:noAutofit/>
            </a:bodyPr>
            <a:lstStyle/>
            <a:p>
              <a:endParaRPr sz="2400"/>
            </a:p>
          </p:txBody>
        </p:sp>
      </p:grpSp>
      <p:grpSp>
        <p:nvGrpSpPr>
          <p:cNvPr id="3719" name="Google Shape;3719;p39"/>
          <p:cNvGrpSpPr/>
          <p:nvPr/>
        </p:nvGrpSpPr>
        <p:grpSpPr>
          <a:xfrm>
            <a:off x="10599601" y="4569334"/>
            <a:ext cx="450859" cy="512300"/>
            <a:chOff x="1463726" y="289374"/>
            <a:chExt cx="338144" cy="384225"/>
          </a:xfrm>
        </p:grpSpPr>
        <p:sp>
          <p:nvSpPr>
            <p:cNvPr id="3720" name="Google Shape;3720;p39"/>
            <p:cNvSpPr/>
            <p:nvPr/>
          </p:nvSpPr>
          <p:spPr>
            <a:xfrm rot="4905228" flipH="1">
              <a:off x="1515392" y="395830"/>
              <a:ext cx="273098" cy="249482"/>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21" name="Google Shape;3721;p39"/>
            <p:cNvSpPr/>
            <p:nvPr/>
          </p:nvSpPr>
          <p:spPr>
            <a:xfrm rot="4905228" flipH="1">
              <a:off x="1453132" y="341615"/>
              <a:ext cx="346970" cy="27890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722" name="Google Shape;3722;p39"/>
            <p:cNvSpPr/>
            <p:nvPr/>
          </p:nvSpPr>
          <p:spPr>
            <a:xfrm rot="4905228" flipH="1">
              <a:off x="1603054" y="464739"/>
              <a:ext cx="177228" cy="197021"/>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23" name="Google Shape;3723;p39"/>
            <p:cNvSpPr/>
            <p:nvPr/>
          </p:nvSpPr>
          <p:spPr>
            <a:xfrm rot="4905228" flipH="1">
              <a:off x="1516393" y="393111"/>
              <a:ext cx="270235" cy="252151"/>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121900" tIns="121900" rIns="121900" bIns="121900" anchor="ctr" anchorCtr="0">
              <a:noAutofit/>
            </a:bodyPr>
            <a:lstStyle/>
            <a:p>
              <a:endParaRPr sz="2400"/>
            </a:p>
          </p:txBody>
        </p:sp>
      </p:grpSp>
      <p:sp>
        <p:nvSpPr>
          <p:cNvPr id="3727" name="Google Shape;3727;p39"/>
          <p:cNvSpPr/>
          <p:nvPr/>
        </p:nvSpPr>
        <p:spPr>
          <a:xfrm rot="5400000">
            <a:off x="11641100" y="955100"/>
            <a:ext cx="380400" cy="5264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28" name="Google Shape;3728;p39">
            <a:hlinkClick r:id="rId4" action="ppaction://hlinksldjump"/>
          </p:cNvPr>
          <p:cNvSpPr txBox="1"/>
          <p:nvPr/>
        </p:nvSpPr>
        <p:spPr>
          <a:xfrm>
            <a:off x="11594767" y="835567"/>
            <a:ext cx="526400" cy="738800"/>
          </a:xfrm>
          <a:prstGeom prst="rect">
            <a:avLst/>
          </a:prstGeom>
          <a:noFill/>
          <a:ln>
            <a:noFill/>
          </a:ln>
        </p:spPr>
        <p:txBody>
          <a:bodyPr spcFirstLastPara="1" wrap="square" lIns="121900" tIns="121900" rIns="121900" bIns="121900" anchor="t" anchorCtr="0">
            <a:noAutofit/>
          </a:bodyPr>
          <a:lstStyle/>
          <a:p>
            <a:r>
              <a:rPr lang="en" sz="3200">
                <a:solidFill>
                  <a:srgbClr val="FFFFFF"/>
                </a:solidFill>
                <a:uFill>
                  <a:noFill/>
                </a:uFill>
                <a:latin typeface="Grand Hotel"/>
                <a:ea typeface="Grand Hotel"/>
                <a:cs typeface="Grand Hotel"/>
                <a:sym typeface="Grand Hotel"/>
                <a:hlinkClick r:id="rId4" action="ppaction://hlinksldjump">
                  <a:extLst>
                    <a:ext uri="{A12FA001-AC4F-418D-AE19-62706E023703}">
                      <ahyp:hlinkClr xmlns:ahyp="http://schemas.microsoft.com/office/drawing/2018/hyperlinkcolor" val="tx"/>
                    </a:ext>
                  </a:extLst>
                </a:hlinkClick>
              </a:rPr>
              <a:t>1</a:t>
            </a:r>
            <a:endParaRPr sz="3200">
              <a:solidFill>
                <a:srgbClr val="FFFFFF"/>
              </a:solidFill>
              <a:latin typeface="Grand Hotel"/>
              <a:ea typeface="Grand Hotel"/>
              <a:cs typeface="Grand Hotel"/>
              <a:sym typeface="Grand Hotel"/>
            </a:endParaRPr>
          </a:p>
        </p:txBody>
      </p:sp>
      <p:sp>
        <p:nvSpPr>
          <p:cNvPr id="3729" name="Google Shape;3729;p39"/>
          <p:cNvSpPr/>
          <p:nvPr/>
        </p:nvSpPr>
        <p:spPr>
          <a:xfrm rot="5400000">
            <a:off x="11641100" y="1641967"/>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1" name="Google Shape;3731;p39"/>
          <p:cNvSpPr/>
          <p:nvPr/>
        </p:nvSpPr>
        <p:spPr>
          <a:xfrm rot="5400000">
            <a:off x="11641100" y="2328833"/>
            <a:ext cx="380400" cy="5264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3" name="Google Shape;3733;p39"/>
          <p:cNvSpPr/>
          <p:nvPr/>
        </p:nvSpPr>
        <p:spPr>
          <a:xfrm rot="5400000">
            <a:off x="11641100" y="3015700"/>
            <a:ext cx="380400" cy="5264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5" name="Google Shape;3735;p39"/>
          <p:cNvSpPr/>
          <p:nvPr/>
        </p:nvSpPr>
        <p:spPr>
          <a:xfrm rot="5400000">
            <a:off x="11641100" y="3702567"/>
            <a:ext cx="380400" cy="5264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7" name="Google Shape;3737;p39"/>
          <p:cNvSpPr/>
          <p:nvPr/>
        </p:nvSpPr>
        <p:spPr>
          <a:xfrm rot="5400000">
            <a:off x="11641100" y="4389433"/>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42" name="Google Shape;3742;p39">
            <a:hlinkClick r:id="" action="ppaction://noaction"/>
          </p:cNvPr>
          <p:cNvSpPr/>
          <p:nvPr/>
        </p:nvSpPr>
        <p:spPr>
          <a:xfrm>
            <a:off x="11639036" y="5461700"/>
            <a:ext cx="334601" cy="304728"/>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pic>
        <p:nvPicPr>
          <p:cNvPr id="3" name="Picture 2">
            <a:extLst>
              <a:ext uri="{FF2B5EF4-FFF2-40B4-BE49-F238E27FC236}">
                <a16:creationId xmlns:a16="http://schemas.microsoft.com/office/drawing/2014/main" id="{732904BE-4D12-4EBA-BC13-CA872D3AAE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642" y="4740739"/>
            <a:ext cx="2475340" cy="1781096"/>
          </a:xfrm>
          <a:prstGeom prst="rect">
            <a:avLst/>
          </a:prstGeom>
        </p:spPr>
      </p:pic>
      <p:sp>
        <p:nvSpPr>
          <p:cNvPr id="87" name="TextBox 86">
            <a:extLst>
              <a:ext uri="{FF2B5EF4-FFF2-40B4-BE49-F238E27FC236}">
                <a16:creationId xmlns:a16="http://schemas.microsoft.com/office/drawing/2014/main" id="{696F785B-2F06-41AF-8C75-491FA02B96BE}"/>
              </a:ext>
            </a:extLst>
          </p:cNvPr>
          <p:cNvSpPr txBox="1"/>
          <p:nvPr/>
        </p:nvSpPr>
        <p:spPr>
          <a:xfrm>
            <a:off x="811350" y="902550"/>
            <a:ext cx="9025980" cy="1323439"/>
          </a:xfrm>
          <a:prstGeom prst="rect">
            <a:avLst/>
          </a:prstGeom>
          <a:noFill/>
        </p:spPr>
        <p:txBody>
          <a:bodyPr wrap="square">
            <a:spAutoFit/>
          </a:bodyPr>
          <a:lstStyle/>
          <a:p>
            <a:pPr marL="342891" indent="-342891" algn="just">
              <a:spcBef>
                <a:spcPct val="20000"/>
              </a:spcBef>
            </a:pPr>
            <a:r>
              <a:rPr lang="en-US" sz="4000" b="1" dirty="0">
                <a:latin typeface="Times New Roman" pitchFamily="18" charset="0"/>
                <a:cs typeface="Times New Roman" pitchFamily="18" charset="0"/>
              </a:rPr>
              <a:t>5). </a:t>
            </a:r>
            <a:r>
              <a:rPr lang="en-US" sz="4000" b="1" dirty="0" err="1">
                <a:latin typeface="Times New Roman" pitchFamily="18" charset="0"/>
                <a:cs typeface="Times New Roman" pitchFamily="18" charset="0"/>
              </a:rPr>
              <a:t>Em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hãy</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đặt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một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cái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tên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khác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chuyện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này</a:t>
            </a:r>
            <a:r>
              <a:rPr lang="en-US" sz="4000" b="1" dirty="0">
                <a:latin typeface="Times New Roman" pitchFamily="18" charset="0"/>
                <a:cs typeface="Times New Roman" pitchFamily="18" charset="0"/>
              </a:rPr>
              <a:t>.</a:t>
            </a:r>
          </a:p>
        </p:txBody>
      </p:sp>
      <p:sp>
        <p:nvSpPr>
          <p:cNvPr id="89" name="TextBox 88">
            <a:extLst>
              <a:ext uri="{FF2B5EF4-FFF2-40B4-BE49-F238E27FC236}">
                <a16:creationId xmlns:a16="http://schemas.microsoft.com/office/drawing/2014/main" id="{880669F8-3EB9-4AED-9FDD-DB4353E6F8D8}"/>
              </a:ext>
            </a:extLst>
          </p:cNvPr>
          <p:cNvSpPr txBox="1"/>
          <p:nvPr/>
        </p:nvSpPr>
        <p:spPr>
          <a:xfrm>
            <a:off x="1011719" y="2233630"/>
            <a:ext cx="9153800" cy="1446550"/>
          </a:xfrm>
          <a:prstGeom prst="rect">
            <a:avLst/>
          </a:prstGeom>
          <a:noFill/>
        </p:spPr>
        <p:txBody>
          <a:bodyPr wrap="square">
            <a:spAutoFit/>
          </a:bodyPr>
          <a:lstStyle/>
          <a:p>
            <a:pPr marL="342891" indent="-342891" algn="just">
              <a:spcBef>
                <a:spcPct val="20000"/>
              </a:spcBef>
              <a:buFontTx/>
              <a:buChar char="-"/>
            </a:pPr>
            <a:r>
              <a:rPr lang="en-US" sz="4000" b="1" dirty="0" err="1">
                <a:solidFill>
                  <a:srgbClr val="7030A0"/>
                </a:solidFill>
                <a:latin typeface="Times New Roman" pitchFamily="18" charset="0"/>
                <a:cs typeface="Times New Roman" pitchFamily="18" charset="0"/>
              </a:rPr>
              <a:t>Lửa</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thử</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vàng</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gian</a:t>
            </a:r>
            <a:r>
              <a:rPr lang="en-US" sz="4000" b="1" dirty="0">
                <a:solidFill>
                  <a:srgbClr val="7030A0"/>
                </a:solidFill>
                <a:latin typeface="Times New Roman" pitchFamily="18" charset="0"/>
                <a:cs typeface="Times New Roman" pitchFamily="18" charset="0"/>
              </a:rPr>
              <a:t> nan </a:t>
            </a:r>
            <a:r>
              <a:rPr lang="en-US" sz="4000" b="1" dirty="0" err="1">
                <a:solidFill>
                  <a:srgbClr val="7030A0"/>
                </a:solidFill>
                <a:latin typeface="Times New Roman" pitchFamily="18" charset="0"/>
                <a:cs typeface="Times New Roman" pitchFamily="18" charset="0"/>
              </a:rPr>
              <a:t>thử</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sức</a:t>
            </a:r>
            <a:r>
              <a:rPr lang="en-US" sz="4000" b="1" dirty="0">
                <a:solidFill>
                  <a:srgbClr val="7030A0"/>
                </a:solidFill>
                <a:latin typeface="Times New Roman" pitchFamily="18" charset="0"/>
                <a:cs typeface="Times New Roman" pitchFamily="18" charset="0"/>
              </a:rPr>
              <a:t>.</a:t>
            </a:r>
          </a:p>
          <a:p>
            <a:pPr marL="342891" indent="-342891" algn="just">
              <a:spcBef>
                <a:spcPct val="20000"/>
              </a:spcBef>
              <a:buFontTx/>
              <a:buChar char="-"/>
            </a:pPr>
            <a:r>
              <a:rPr lang="en-US" sz="4000" b="1" dirty="0" err="1">
                <a:solidFill>
                  <a:srgbClr val="7030A0"/>
                </a:solidFill>
                <a:latin typeface="Times New Roman" pitchFamily="18" charset="0"/>
                <a:cs typeface="Times New Roman" pitchFamily="18" charset="0"/>
              </a:rPr>
              <a:t>Đất</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Nung</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dũng</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cảm</a:t>
            </a:r>
            <a:r>
              <a:rPr lang="en-US" sz="4000" b="1" dirty="0">
                <a:solidFill>
                  <a:srgbClr val="7030A0"/>
                </a:solidFill>
                <a:latin typeface="Times New Roman" pitchFamily="18" charset="0"/>
                <a:cs typeface="Times New Roman" pitchFamily="18" charset="0"/>
              </a:rPr>
              <a:t>.</a:t>
            </a:r>
          </a:p>
        </p:txBody>
      </p:sp>
    </p:spTree>
    <p:custDataLst>
      <p:tags r:id="rId1"/>
    </p:custDataLst>
    <p:extLst>
      <p:ext uri="{BB962C8B-B14F-4D97-AF65-F5344CB8AC3E}">
        <p14:creationId xmlns:p14="http://schemas.microsoft.com/office/powerpoint/2010/main" val="15944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1000"/>
                                        <p:tgtEl>
                                          <p:spTgt spid="87"/>
                                        </p:tgtEl>
                                      </p:cBhvr>
                                    </p:animEffect>
                                    <p:anim calcmode="lin" valueType="num">
                                      <p:cBhvr>
                                        <p:cTn id="8" dur="1000" fill="hold"/>
                                        <p:tgtEl>
                                          <p:spTgt spid="87"/>
                                        </p:tgtEl>
                                        <p:attrNameLst>
                                          <p:attrName>ppt_x</p:attrName>
                                        </p:attrNameLst>
                                      </p:cBhvr>
                                      <p:tavLst>
                                        <p:tav tm="0">
                                          <p:val>
                                            <p:strVal val="#ppt_x"/>
                                          </p:val>
                                        </p:tav>
                                        <p:tav tm="100000">
                                          <p:val>
                                            <p:strVal val="#ppt_x"/>
                                          </p:val>
                                        </p:tav>
                                      </p:tavLst>
                                    </p:anim>
                                    <p:anim calcmode="lin" valueType="num">
                                      <p:cBhvr>
                                        <p:cTn id="9"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89">
                                            <p:txEl>
                                              <p:pRg st="0" end="0"/>
                                            </p:txEl>
                                          </p:spTgt>
                                        </p:tgtEl>
                                        <p:attrNameLst>
                                          <p:attrName>style.visibility</p:attrName>
                                        </p:attrNameLst>
                                      </p:cBhvr>
                                      <p:to>
                                        <p:strVal val="visible"/>
                                      </p:to>
                                    </p:set>
                                    <p:animEffect transition="in" filter="circle(in)">
                                      <p:cBhvr>
                                        <p:cTn id="14" dur="2000"/>
                                        <p:tgtEl>
                                          <p:spTgt spid="8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9">
                                            <p:txEl>
                                              <p:pRg st="1" end="1"/>
                                            </p:txEl>
                                          </p:spTgt>
                                        </p:tgtEl>
                                        <p:attrNameLst>
                                          <p:attrName>style.visibility</p:attrName>
                                        </p:attrNameLst>
                                      </p:cBhvr>
                                      <p:to>
                                        <p:strVal val="visible"/>
                                      </p:to>
                                    </p:set>
                                    <p:animEffect transition="in" filter="fade">
                                      <p:cBhvr>
                                        <p:cTn id="19" dur="1000"/>
                                        <p:tgtEl>
                                          <p:spTgt spid="89">
                                            <p:txEl>
                                              <p:pRg st="1" end="1"/>
                                            </p:txEl>
                                          </p:spTgt>
                                        </p:tgtEl>
                                      </p:cBhvr>
                                    </p:animEffect>
                                    <p:anim calcmode="lin" valueType="num">
                                      <p:cBhvr>
                                        <p:cTn id="20" dur="1000" fill="hold"/>
                                        <p:tgtEl>
                                          <p:spTgt spid="89">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8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37"/>
        <p:cNvGrpSpPr/>
        <p:nvPr/>
      </p:nvGrpSpPr>
      <p:grpSpPr>
        <a:xfrm>
          <a:off x="0" y="0"/>
          <a:ext cx="0" cy="0"/>
          <a:chOff x="0" y="0"/>
          <a:chExt cx="0" cy="0"/>
        </a:xfrm>
      </p:grpSpPr>
      <p:grpSp>
        <p:nvGrpSpPr>
          <p:cNvPr id="3644" name="Google Shape;3644;p39"/>
          <p:cNvGrpSpPr/>
          <p:nvPr/>
        </p:nvGrpSpPr>
        <p:grpSpPr>
          <a:xfrm>
            <a:off x="9956800" y="309952"/>
            <a:ext cx="1760464" cy="2472283"/>
            <a:chOff x="6642183" y="457201"/>
            <a:chExt cx="1848598" cy="2543543"/>
          </a:xfrm>
        </p:grpSpPr>
        <p:sp>
          <p:nvSpPr>
            <p:cNvPr id="3645" name="Google Shape;3645;p39"/>
            <p:cNvSpPr/>
            <p:nvPr/>
          </p:nvSpPr>
          <p:spPr>
            <a:xfrm rot="2831813">
              <a:off x="6788129" y="581809"/>
              <a:ext cx="600430" cy="649740"/>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3646" name="Google Shape;3646;p39"/>
            <p:cNvSpPr/>
            <p:nvPr/>
          </p:nvSpPr>
          <p:spPr>
            <a:xfrm rot="2831813">
              <a:off x="6831403" y="585728"/>
              <a:ext cx="356589" cy="455222"/>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47" name="Google Shape;3647;p39"/>
            <p:cNvSpPr/>
            <p:nvPr/>
          </p:nvSpPr>
          <p:spPr>
            <a:xfrm rot="2831813">
              <a:off x="6788638" y="573028"/>
              <a:ext cx="605757" cy="663845"/>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648" name="Google Shape;3648;p39"/>
            <p:cNvSpPr/>
            <p:nvPr/>
          </p:nvSpPr>
          <p:spPr>
            <a:xfrm rot="2831813">
              <a:off x="6906401" y="692594"/>
              <a:ext cx="442111" cy="446739"/>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649" name="Google Shape;3649;p39"/>
            <p:cNvSpPr/>
            <p:nvPr/>
          </p:nvSpPr>
          <p:spPr>
            <a:xfrm rot="2438469">
              <a:off x="7321960" y="872854"/>
              <a:ext cx="390130" cy="284780"/>
            </a:xfrm>
            <a:custGeom>
              <a:avLst/>
              <a:gdLst/>
              <a:ahLst/>
              <a:cxnLst/>
              <a:rect l="l" t="t" r="r" b="b"/>
              <a:pathLst>
                <a:path w="3955" h="2887" extrusionOk="0">
                  <a:moveTo>
                    <a:pt x="2568" y="0"/>
                  </a:moveTo>
                  <a:cubicBezTo>
                    <a:pt x="1801" y="0"/>
                    <a:pt x="993" y="157"/>
                    <a:pt x="626" y="545"/>
                  </a:cubicBezTo>
                  <a:cubicBezTo>
                    <a:pt x="1" y="1206"/>
                    <a:pt x="527" y="2179"/>
                    <a:pt x="527" y="2179"/>
                  </a:cubicBezTo>
                  <a:cubicBezTo>
                    <a:pt x="668" y="2439"/>
                    <a:pt x="969" y="2887"/>
                    <a:pt x="1609" y="2887"/>
                  </a:cubicBezTo>
                  <a:cubicBezTo>
                    <a:pt x="1782" y="2887"/>
                    <a:pt x="1980" y="2854"/>
                    <a:pt x="2205" y="2777"/>
                  </a:cubicBezTo>
                  <a:cubicBezTo>
                    <a:pt x="3267" y="2411"/>
                    <a:pt x="3955" y="206"/>
                    <a:pt x="3955" y="206"/>
                  </a:cubicBezTo>
                  <a:cubicBezTo>
                    <a:pt x="3623" y="77"/>
                    <a:pt x="3106" y="0"/>
                    <a:pt x="256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50" name="Google Shape;3650;p39"/>
            <p:cNvSpPr/>
            <p:nvPr/>
          </p:nvSpPr>
          <p:spPr>
            <a:xfrm rot="2438469">
              <a:off x="7299102" y="894175"/>
              <a:ext cx="392398" cy="209910"/>
            </a:xfrm>
            <a:custGeom>
              <a:avLst/>
              <a:gdLst/>
              <a:ahLst/>
              <a:cxnLst/>
              <a:rect l="l" t="t" r="r" b="b"/>
              <a:pathLst>
                <a:path w="3978" h="2128" extrusionOk="0">
                  <a:moveTo>
                    <a:pt x="3977" y="1"/>
                  </a:moveTo>
                  <a:cubicBezTo>
                    <a:pt x="3967" y="1"/>
                    <a:pt x="3296" y="292"/>
                    <a:pt x="2856" y="503"/>
                  </a:cubicBezTo>
                  <a:lnTo>
                    <a:pt x="2910" y="164"/>
                  </a:lnTo>
                  <a:lnTo>
                    <a:pt x="2928" y="111"/>
                  </a:lnTo>
                  <a:lnTo>
                    <a:pt x="2928" y="111"/>
                  </a:lnTo>
                  <a:cubicBezTo>
                    <a:pt x="2865" y="236"/>
                    <a:pt x="2829" y="378"/>
                    <a:pt x="2794" y="521"/>
                  </a:cubicBezTo>
                  <a:lnTo>
                    <a:pt x="2794" y="530"/>
                  </a:lnTo>
                  <a:cubicBezTo>
                    <a:pt x="2526" y="664"/>
                    <a:pt x="2321" y="780"/>
                    <a:pt x="2062" y="932"/>
                  </a:cubicBezTo>
                  <a:cubicBezTo>
                    <a:pt x="1955" y="994"/>
                    <a:pt x="1857" y="1066"/>
                    <a:pt x="1750" y="1128"/>
                  </a:cubicBezTo>
                  <a:lnTo>
                    <a:pt x="1830" y="396"/>
                  </a:lnTo>
                  <a:lnTo>
                    <a:pt x="1839" y="280"/>
                  </a:lnTo>
                  <a:cubicBezTo>
                    <a:pt x="1839" y="279"/>
                    <a:pt x="1839" y="279"/>
                    <a:pt x="1839" y="279"/>
                  </a:cubicBezTo>
                  <a:cubicBezTo>
                    <a:pt x="1832" y="279"/>
                    <a:pt x="1731" y="824"/>
                    <a:pt x="1696" y="1083"/>
                  </a:cubicBezTo>
                  <a:cubicBezTo>
                    <a:pt x="1696" y="1119"/>
                    <a:pt x="1696" y="1146"/>
                    <a:pt x="1687" y="1173"/>
                  </a:cubicBezTo>
                  <a:cubicBezTo>
                    <a:pt x="1535" y="1271"/>
                    <a:pt x="1384" y="1369"/>
                    <a:pt x="1232" y="1467"/>
                  </a:cubicBezTo>
                  <a:lnTo>
                    <a:pt x="1143" y="1521"/>
                  </a:lnTo>
                  <a:lnTo>
                    <a:pt x="1125" y="798"/>
                  </a:lnTo>
                  <a:lnTo>
                    <a:pt x="1125" y="682"/>
                  </a:lnTo>
                  <a:cubicBezTo>
                    <a:pt x="1125" y="681"/>
                    <a:pt x="1125" y="680"/>
                    <a:pt x="1125" y="680"/>
                  </a:cubicBezTo>
                  <a:cubicBezTo>
                    <a:pt x="1122" y="680"/>
                    <a:pt x="1080" y="1216"/>
                    <a:pt x="1089" y="1467"/>
                  </a:cubicBezTo>
                  <a:lnTo>
                    <a:pt x="1089" y="1548"/>
                  </a:lnTo>
                  <a:cubicBezTo>
                    <a:pt x="928" y="1646"/>
                    <a:pt x="759" y="1735"/>
                    <a:pt x="589" y="1815"/>
                  </a:cubicBezTo>
                  <a:cubicBezTo>
                    <a:pt x="420" y="1905"/>
                    <a:pt x="241" y="1967"/>
                    <a:pt x="54" y="2012"/>
                  </a:cubicBezTo>
                  <a:cubicBezTo>
                    <a:pt x="0" y="2038"/>
                    <a:pt x="18" y="2128"/>
                    <a:pt x="81" y="2128"/>
                  </a:cubicBezTo>
                  <a:cubicBezTo>
                    <a:pt x="241" y="2092"/>
                    <a:pt x="393" y="2038"/>
                    <a:pt x="545" y="1967"/>
                  </a:cubicBezTo>
                  <a:cubicBezTo>
                    <a:pt x="741" y="1878"/>
                    <a:pt x="928" y="1780"/>
                    <a:pt x="1107" y="1673"/>
                  </a:cubicBezTo>
                  <a:cubicBezTo>
                    <a:pt x="1205" y="1610"/>
                    <a:pt x="1294" y="1557"/>
                    <a:pt x="1393" y="1494"/>
                  </a:cubicBezTo>
                  <a:lnTo>
                    <a:pt x="2160" y="1699"/>
                  </a:lnTo>
                  <a:lnTo>
                    <a:pt x="2276" y="1735"/>
                  </a:lnTo>
                  <a:cubicBezTo>
                    <a:pt x="2277" y="1735"/>
                    <a:pt x="2277" y="1735"/>
                    <a:pt x="2278" y="1735"/>
                  </a:cubicBezTo>
                  <a:cubicBezTo>
                    <a:pt x="2288" y="1735"/>
                    <a:pt x="1753" y="1537"/>
                    <a:pt x="1491" y="1467"/>
                  </a:cubicBezTo>
                  <a:lnTo>
                    <a:pt x="1455" y="1458"/>
                  </a:lnTo>
                  <a:cubicBezTo>
                    <a:pt x="1642" y="1333"/>
                    <a:pt x="1830" y="1208"/>
                    <a:pt x="2017" y="1092"/>
                  </a:cubicBezTo>
                  <a:cubicBezTo>
                    <a:pt x="2160" y="1003"/>
                    <a:pt x="2312" y="914"/>
                    <a:pt x="2464" y="834"/>
                  </a:cubicBezTo>
                  <a:lnTo>
                    <a:pt x="3079" y="905"/>
                  </a:lnTo>
                  <a:lnTo>
                    <a:pt x="3186" y="914"/>
                  </a:lnTo>
                  <a:cubicBezTo>
                    <a:pt x="2972" y="860"/>
                    <a:pt x="2758" y="816"/>
                    <a:pt x="2544" y="780"/>
                  </a:cubicBezTo>
                  <a:cubicBezTo>
                    <a:pt x="2883" y="593"/>
                    <a:pt x="3222" y="405"/>
                    <a:pt x="3570" y="227"/>
                  </a:cubicBezTo>
                  <a:lnTo>
                    <a:pt x="3972" y="4"/>
                  </a:lnTo>
                  <a:cubicBezTo>
                    <a:pt x="3976" y="2"/>
                    <a:pt x="3977" y="1"/>
                    <a:pt x="397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651" name="Google Shape;3651;p39"/>
            <p:cNvSpPr/>
            <p:nvPr/>
          </p:nvSpPr>
          <p:spPr>
            <a:xfrm rot="2438469">
              <a:off x="7414720" y="872782"/>
              <a:ext cx="295828" cy="315260"/>
            </a:xfrm>
            <a:custGeom>
              <a:avLst/>
              <a:gdLst/>
              <a:ahLst/>
              <a:cxnLst/>
              <a:rect l="l" t="t" r="r" b="b"/>
              <a:pathLst>
                <a:path w="2999" h="3196" extrusionOk="0">
                  <a:moveTo>
                    <a:pt x="964" y="3196"/>
                  </a:moveTo>
                  <a:cubicBezTo>
                    <a:pt x="1071" y="3178"/>
                    <a:pt x="1178" y="3151"/>
                    <a:pt x="1276" y="3116"/>
                  </a:cubicBezTo>
                  <a:cubicBezTo>
                    <a:pt x="2222" y="2794"/>
                    <a:pt x="2874" y="1018"/>
                    <a:pt x="2999" y="626"/>
                  </a:cubicBezTo>
                  <a:cubicBezTo>
                    <a:pt x="1428" y="1"/>
                    <a:pt x="0" y="1804"/>
                    <a:pt x="964" y="319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52" name="Google Shape;3652;p39"/>
            <p:cNvSpPr/>
            <p:nvPr/>
          </p:nvSpPr>
          <p:spPr>
            <a:xfrm rot="2438469">
              <a:off x="7347442" y="881732"/>
              <a:ext cx="364581" cy="287542"/>
            </a:xfrm>
            <a:custGeom>
              <a:avLst/>
              <a:gdLst/>
              <a:ahLst/>
              <a:cxnLst/>
              <a:rect l="l" t="t" r="r" b="b"/>
              <a:pathLst>
                <a:path w="3696" h="2915" extrusionOk="0">
                  <a:moveTo>
                    <a:pt x="233" y="2198"/>
                  </a:moveTo>
                  <a:cubicBezTo>
                    <a:pt x="331" y="2385"/>
                    <a:pt x="465" y="2555"/>
                    <a:pt x="643" y="2689"/>
                  </a:cubicBezTo>
                  <a:cubicBezTo>
                    <a:pt x="474" y="2555"/>
                    <a:pt x="331" y="2385"/>
                    <a:pt x="233" y="2198"/>
                  </a:cubicBezTo>
                  <a:close/>
                  <a:moveTo>
                    <a:pt x="2275" y="1"/>
                  </a:moveTo>
                  <a:cubicBezTo>
                    <a:pt x="1874" y="1"/>
                    <a:pt x="1473" y="47"/>
                    <a:pt x="1080" y="154"/>
                  </a:cubicBezTo>
                  <a:cubicBezTo>
                    <a:pt x="875" y="207"/>
                    <a:pt x="670" y="297"/>
                    <a:pt x="491" y="422"/>
                  </a:cubicBezTo>
                  <a:cubicBezTo>
                    <a:pt x="304" y="547"/>
                    <a:pt x="170" y="725"/>
                    <a:pt x="90" y="930"/>
                  </a:cubicBezTo>
                  <a:cubicBezTo>
                    <a:pt x="18" y="1136"/>
                    <a:pt x="0" y="1359"/>
                    <a:pt x="36" y="1573"/>
                  </a:cubicBezTo>
                  <a:cubicBezTo>
                    <a:pt x="63" y="1796"/>
                    <a:pt x="134" y="2001"/>
                    <a:pt x="232" y="2198"/>
                  </a:cubicBezTo>
                  <a:cubicBezTo>
                    <a:pt x="134" y="2001"/>
                    <a:pt x="72" y="1787"/>
                    <a:pt x="45" y="1573"/>
                  </a:cubicBezTo>
                  <a:cubicBezTo>
                    <a:pt x="9" y="1359"/>
                    <a:pt x="27" y="1144"/>
                    <a:pt x="107" y="939"/>
                  </a:cubicBezTo>
                  <a:cubicBezTo>
                    <a:pt x="188" y="734"/>
                    <a:pt x="322" y="555"/>
                    <a:pt x="500" y="430"/>
                  </a:cubicBezTo>
                  <a:cubicBezTo>
                    <a:pt x="679" y="314"/>
                    <a:pt x="884" y="225"/>
                    <a:pt x="1089" y="181"/>
                  </a:cubicBezTo>
                  <a:cubicBezTo>
                    <a:pt x="1474" y="82"/>
                    <a:pt x="1874" y="37"/>
                    <a:pt x="2275" y="37"/>
                  </a:cubicBezTo>
                  <a:cubicBezTo>
                    <a:pt x="2311" y="37"/>
                    <a:pt x="2347" y="37"/>
                    <a:pt x="2383" y="38"/>
                  </a:cubicBezTo>
                  <a:cubicBezTo>
                    <a:pt x="2598" y="47"/>
                    <a:pt x="2812" y="65"/>
                    <a:pt x="3026" y="100"/>
                  </a:cubicBezTo>
                  <a:cubicBezTo>
                    <a:pt x="3231" y="126"/>
                    <a:pt x="3428" y="176"/>
                    <a:pt x="3624" y="251"/>
                  </a:cubicBezTo>
                  <a:lnTo>
                    <a:pt x="3624" y="251"/>
                  </a:lnTo>
                  <a:cubicBezTo>
                    <a:pt x="3492" y="652"/>
                    <a:pt x="3334" y="1036"/>
                    <a:pt x="3142" y="1412"/>
                  </a:cubicBezTo>
                  <a:cubicBezTo>
                    <a:pt x="2955" y="1796"/>
                    <a:pt x="2714" y="2153"/>
                    <a:pt x="2410" y="2465"/>
                  </a:cubicBezTo>
                  <a:cubicBezTo>
                    <a:pt x="2120" y="2739"/>
                    <a:pt x="1731" y="2897"/>
                    <a:pt x="1334" y="2897"/>
                  </a:cubicBezTo>
                  <a:cubicBezTo>
                    <a:pt x="1303" y="2897"/>
                    <a:pt x="1272" y="2896"/>
                    <a:pt x="1241" y="2894"/>
                  </a:cubicBezTo>
                  <a:cubicBezTo>
                    <a:pt x="1027" y="2885"/>
                    <a:pt x="821" y="2813"/>
                    <a:pt x="643" y="2689"/>
                  </a:cubicBezTo>
                  <a:lnTo>
                    <a:pt x="643" y="2689"/>
                  </a:lnTo>
                  <a:cubicBezTo>
                    <a:pt x="813" y="2822"/>
                    <a:pt x="1027" y="2894"/>
                    <a:pt x="1241" y="2912"/>
                  </a:cubicBezTo>
                  <a:cubicBezTo>
                    <a:pt x="1273" y="2914"/>
                    <a:pt x="1304" y="2915"/>
                    <a:pt x="1335" y="2915"/>
                  </a:cubicBezTo>
                  <a:cubicBezTo>
                    <a:pt x="1740" y="2915"/>
                    <a:pt x="2130" y="2757"/>
                    <a:pt x="2428" y="2483"/>
                  </a:cubicBezTo>
                  <a:cubicBezTo>
                    <a:pt x="2731" y="2171"/>
                    <a:pt x="2990" y="1823"/>
                    <a:pt x="3178" y="1430"/>
                  </a:cubicBezTo>
                  <a:cubicBezTo>
                    <a:pt x="3374" y="1046"/>
                    <a:pt x="3544" y="654"/>
                    <a:pt x="3686" y="243"/>
                  </a:cubicBezTo>
                  <a:lnTo>
                    <a:pt x="3695" y="216"/>
                  </a:lnTo>
                  <a:lnTo>
                    <a:pt x="3669" y="207"/>
                  </a:lnTo>
                  <a:cubicBezTo>
                    <a:pt x="3463" y="136"/>
                    <a:pt x="3249" y="82"/>
                    <a:pt x="3035" y="56"/>
                  </a:cubicBezTo>
                  <a:cubicBezTo>
                    <a:pt x="2812" y="20"/>
                    <a:pt x="2598" y="11"/>
                    <a:pt x="2383" y="2"/>
                  </a:cubicBezTo>
                  <a:cubicBezTo>
                    <a:pt x="2347" y="1"/>
                    <a:pt x="2311" y="1"/>
                    <a:pt x="227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653" name="Google Shape;3653;p39"/>
            <p:cNvSpPr/>
            <p:nvPr/>
          </p:nvSpPr>
          <p:spPr>
            <a:xfrm rot="2831813">
              <a:off x="7598972" y="662440"/>
              <a:ext cx="612366" cy="619457"/>
            </a:xfrm>
            <a:custGeom>
              <a:avLst/>
              <a:gdLst/>
              <a:ahLst/>
              <a:cxnLst/>
              <a:rect l="l" t="t" r="r" b="b"/>
              <a:pathLst>
                <a:path w="6208" h="6280" extrusionOk="0">
                  <a:moveTo>
                    <a:pt x="1551" y="0"/>
                  </a:moveTo>
                  <a:cubicBezTo>
                    <a:pt x="1515" y="18"/>
                    <a:pt x="1480" y="45"/>
                    <a:pt x="1462" y="81"/>
                  </a:cubicBezTo>
                  <a:lnTo>
                    <a:pt x="1533" y="170"/>
                  </a:lnTo>
                  <a:cubicBezTo>
                    <a:pt x="1016" y="750"/>
                    <a:pt x="632" y="1419"/>
                    <a:pt x="391" y="2151"/>
                  </a:cubicBezTo>
                  <a:cubicBezTo>
                    <a:pt x="311" y="2365"/>
                    <a:pt x="257" y="2589"/>
                    <a:pt x="212" y="2812"/>
                  </a:cubicBezTo>
                  <a:cubicBezTo>
                    <a:pt x="202" y="2849"/>
                    <a:pt x="236" y="2874"/>
                    <a:pt x="267" y="2874"/>
                  </a:cubicBezTo>
                  <a:cubicBezTo>
                    <a:pt x="288" y="2874"/>
                    <a:pt x="307" y="2863"/>
                    <a:pt x="311" y="2838"/>
                  </a:cubicBezTo>
                  <a:cubicBezTo>
                    <a:pt x="462" y="2080"/>
                    <a:pt x="775" y="1357"/>
                    <a:pt x="1221" y="723"/>
                  </a:cubicBezTo>
                  <a:cubicBezTo>
                    <a:pt x="1328" y="580"/>
                    <a:pt x="1435" y="438"/>
                    <a:pt x="1551" y="295"/>
                  </a:cubicBezTo>
                  <a:cubicBezTo>
                    <a:pt x="1587" y="795"/>
                    <a:pt x="1649" y="1294"/>
                    <a:pt x="1756" y="1785"/>
                  </a:cubicBezTo>
                  <a:cubicBezTo>
                    <a:pt x="1640" y="2196"/>
                    <a:pt x="1551" y="2615"/>
                    <a:pt x="1471" y="3035"/>
                  </a:cubicBezTo>
                  <a:cubicBezTo>
                    <a:pt x="909" y="3222"/>
                    <a:pt x="400" y="3579"/>
                    <a:pt x="34" y="4052"/>
                  </a:cubicBezTo>
                  <a:cubicBezTo>
                    <a:pt x="0" y="4092"/>
                    <a:pt x="32" y="4143"/>
                    <a:pt x="69" y="4143"/>
                  </a:cubicBezTo>
                  <a:cubicBezTo>
                    <a:pt x="81" y="4143"/>
                    <a:pt x="94" y="4137"/>
                    <a:pt x="105" y="4124"/>
                  </a:cubicBezTo>
                  <a:cubicBezTo>
                    <a:pt x="453" y="3677"/>
                    <a:pt x="926" y="3338"/>
                    <a:pt x="1462" y="3151"/>
                  </a:cubicBezTo>
                  <a:lnTo>
                    <a:pt x="1462" y="3151"/>
                  </a:lnTo>
                  <a:cubicBezTo>
                    <a:pt x="1399" y="3526"/>
                    <a:pt x="1355" y="3892"/>
                    <a:pt x="1346" y="4266"/>
                  </a:cubicBezTo>
                  <a:cubicBezTo>
                    <a:pt x="1346" y="4309"/>
                    <a:pt x="1378" y="4331"/>
                    <a:pt x="1409" y="4331"/>
                  </a:cubicBezTo>
                  <a:cubicBezTo>
                    <a:pt x="1436" y="4331"/>
                    <a:pt x="1462" y="4313"/>
                    <a:pt x="1462" y="4275"/>
                  </a:cubicBezTo>
                  <a:cubicBezTo>
                    <a:pt x="1498" y="3517"/>
                    <a:pt x="1614" y="2758"/>
                    <a:pt x="1810" y="2017"/>
                  </a:cubicBezTo>
                  <a:cubicBezTo>
                    <a:pt x="1971" y="2713"/>
                    <a:pt x="2176" y="3401"/>
                    <a:pt x="2435" y="4079"/>
                  </a:cubicBezTo>
                  <a:cubicBezTo>
                    <a:pt x="2444" y="4100"/>
                    <a:pt x="2461" y="4109"/>
                    <a:pt x="2478" y="4109"/>
                  </a:cubicBezTo>
                  <a:cubicBezTo>
                    <a:pt x="2513" y="4109"/>
                    <a:pt x="2551" y="4073"/>
                    <a:pt x="2533" y="4025"/>
                  </a:cubicBezTo>
                  <a:cubicBezTo>
                    <a:pt x="2113" y="2838"/>
                    <a:pt x="1828" y="1607"/>
                    <a:pt x="1676" y="357"/>
                  </a:cubicBezTo>
                  <a:lnTo>
                    <a:pt x="1676" y="357"/>
                  </a:lnTo>
                  <a:lnTo>
                    <a:pt x="2069" y="884"/>
                  </a:lnTo>
                  <a:lnTo>
                    <a:pt x="3773" y="3133"/>
                  </a:lnTo>
                  <a:cubicBezTo>
                    <a:pt x="3773" y="3142"/>
                    <a:pt x="3765" y="3142"/>
                    <a:pt x="3765" y="3151"/>
                  </a:cubicBezTo>
                  <a:cubicBezTo>
                    <a:pt x="3657" y="3704"/>
                    <a:pt x="3657" y="4266"/>
                    <a:pt x="3765" y="4820"/>
                  </a:cubicBezTo>
                  <a:cubicBezTo>
                    <a:pt x="3772" y="4854"/>
                    <a:pt x="3795" y="4869"/>
                    <a:pt x="3820" y="4869"/>
                  </a:cubicBezTo>
                  <a:cubicBezTo>
                    <a:pt x="3859" y="4869"/>
                    <a:pt x="3904" y="4833"/>
                    <a:pt x="3898" y="4784"/>
                  </a:cubicBezTo>
                  <a:cubicBezTo>
                    <a:pt x="3800" y="4284"/>
                    <a:pt x="3791" y="3776"/>
                    <a:pt x="3881" y="3276"/>
                  </a:cubicBezTo>
                  <a:lnTo>
                    <a:pt x="3881" y="3276"/>
                  </a:lnTo>
                  <a:lnTo>
                    <a:pt x="4345" y="3883"/>
                  </a:lnTo>
                  <a:cubicBezTo>
                    <a:pt x="4604" y="4641"/>
                    <a:pt x="4648" y="5445"/>
                    <a:pt x="4470" y="6221"/>
                  </a:cubicBezTo>
                  <a:cubicBezTo>
                    <a:pt x="4460" y="6259"/>
                    <a:pt x="4486" y="6279"/>
                    <a:pt x="4515" y="6279"/>
                  </a:cubicBezTo>
                  <a:cubicBezTo>
                    <a:pt x="4540" y="6279"/>
                    <a:pt x="4568" y="6263"/>
                    <a:pt x="4577" y="6230"/>
                  </a:cubicBezTo>
                  <a:cubicBezTo>
                    <a:pt x="4737" y="5543"/>
                    <a:pt x="4728" y="4829"/>
                    <a:pt x="4541" y="4141"/>
                  </a:cubicBezTo>
                  <a:lnTo>
                    <a:pt x="4541" y="4141"/>
                  </a:lnTo>
                  <a:lnTo>
                    <a:pt x="5799" y="5819"/>
                  </a:lnTo>
                  <a:cubicBezTo>
                    <a:pt x="5810" y="5833"/>
                    <a:pt x="5824" y="5838"/>
                    <a:pt x="5838" y="5838"/>
                  </a:cubicBezTo>
                  <a:cubicBezTo>
                    <a:pt x="5880" y="5838"/>
                    <a:pt x="5922" y="5786"/>
                    <a:pt x="5889" y="5739"/>
                  </a:cubicBezTo>
                  <a:cubicBezTo>
                    <a:pt x="5532" y="5266"/>
                    <a:pt x="5166" y="4784"/>
                    <a:pt x="4809" y="4311"/>
                  </a:cubicBezTo>
                  <a:lnTo>
                    <a:pt x="4809" y="4311"/>
                  </a:lnTo>
                  <a:cubicBezTo>
                    <a:pt x="5118" y="4515"/>
                    <a:pt x="5478" y="4619"/>
                    <a:pt x="5843" y="4619"/>
                  </a:cubicBezTo>
                  <a:cubicBezTo>
                    <a:pt x="5942" y="4619"/>
                    <a:pt x="6040" y="4612"/>
                    <a:pt x="6139" y="4597"/>
                  </a:cubicBezTo>
                  <a:cubicBezTo>
                    <a:pt x="6207" y="4588"/>
                    <a:pt x="6193" y="4489"/>
                    <a:pt x="6129" y="4489"/>
                  </a:cubicBezTo>
                  <a:cubicBezTo>
                    <a:pt x="6126" y="4489"/>
                    <a:pt x="6124" y="4489"/>
                    <a:pt x="6121" y="4490"/>
                  </a:cubicBezTo>
                  <a:cubicBezTo>
                    <a:pt x="6036" y="4501"/>
                    <a:pt x="5951" y="4507"/>
                    <a:pt x="5866" y="4507"/>
                  </a:cubicBezTo>
                  <a:cubicBezTo>
                    <a:pt x="5319" y="4507"/>
                    <a:pt x="4791" y="4262"/>
                    <a:pt x="4443" y="3829"/>
                  </a:cubicBezTo>
                  <a:lnTo>
                    <a:pt x="2595" y="1393"/>
                  </a:lnTo>
                  <a:lnTo>
                    <a:pt x="2595" y="1393"/>
                  </a:lnTo>
                  <a:cubicBezTo>
                    <a:pt x="3042" y="1785"/>
                    <a:pt x="3524" y="2115"/>
                    <a:pt x="4050" y="2401"/>
                  </a:cubicBezTo>
                  <a:cubicBezTo>
                    <a:pt x="4318" y="2535"/>
                    <a:pt x="4595" y="2660"/>
                    <a:pt x="4871" y="2758"/>
                  </a:cubicBezTo>
                  <a:cubicBezTo>
                    <a:pt x="4987" y="2803"/>
                    <a:pt x="5157" y="2821"/>
                    <a:pt x="5255" y="2901"/>
                  </a:cubicBezTo>
                  <a:cubicBezTo>
                    <a:pt x="5263" y="2909"/>
                    <a:pt x="5272" y="2912"/>
                    <a:pt x="5281" y="2912"/>
                  </a:cubicBezTo>
                  <a:cubicBezTo>
                    <a:pt x="5321" y="2912"/>
                    <a:pt x="5362" y="2839"/>
                    <a:pt x="5318" y="2803"/>
                  </a:cubicBezTo>
                  <a:cubicBezTo>
                    <a:pt x="5103" y="2624"/>
                    <a:pt x="4684" y="2571"/>
                    <a:pt x="4425" y="2455"/>
                  </a:cubicBezTo>
                  <a:cubicBezTo>
                    <a:pt x="3622" y="2080"/>
                    <a:pt x="2899" y="1571"/>
                    <a:pt x="2283" y="937"/>
                  </a:cubicBezTo>
                  <a:lnTo>
                    <a:pt x="2283" y="937"/>
                  </a:lnTo>
                  <a:cubicBezTo>
                    <a:pt x="2754" y="1242"/>
                    <a:pt x="3317" y="1443"/>
                    <a:pt x="3889" y="1443"/>
                  </a:cubicBezTo>
                  <a:cubicBezTo>
                    <a:pt x="4207" y="1443"/>
                    <a:pt x="4527" y="1381"/>
                    <a:pt x="4836" y="1241"/>
                  </a:cubicBezTo>
                  <a:cubicBezTo>
                    <a:pt x="4891" y="1209"/>
                    <a:pt x="4869" y="1129"/>
                    <a:pt x="4815" y="1129"/>
                  </a:cubicBezTo>
                  <a:cubicBezTo>
                    <a:pt x="4807" y="1129"/>
                    <a:pt x="4799" y="1131"/>
                    <a:pt x="4791" y="1134"/>
                  </a:cubicBezTo>
                  <a:cubicBezTo>
                    <a:pt x="4495" y="1266"/>
                    <a:pt x="4188" y="1325"/>
                    <a:pt x="3885" y="1325"/>
                  </a:cubicBezTo>
                  <a:cubicBezTo>
                    <a:pt x="3165" y="1325"/>
                    <a:pt x="2462" y="994"/>
                    <a:pt x="1953" y="536"/>
                  </a:cubicBezTo>
                  <a:lnTo>
                    <a:pt x="1658" y="152"/>
                  </a:lnTo>
                  <a:cubicBezTo>
                    <a:pt x="1658" y="143"/>
                    <a:pt x="1649" y="134"/>
                    <a:pt x="1649" y="134"/>
                  </a:cubicBezTo>
                  <a:lnTo>
                    <a:pt x="1551"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654" name="Google Shape;3654;p39"/>
            <p:cNvSpPr/>
            <p:nvPr/>
          </p:nvSpPr>
          <p:spPr>
            <a:xfrm rot="2831813">
              <a:off x="7592800" y="784700"/>
              <a:ext cx="76053" cy="60368"/>
            </a:xfrm>
            <a:custGeom>
              <a:avLst/>
              <a:gdLst/>
              <a:ahLst/>
              <a:cxnLst/>
              <a:rect l="l" t="t" r="r" b="b"/>
              <a:pathLst>
                <a:path w="771" h="612" extrusionOk="0">
                  <a:moveTo>
                    <a:pt x="387" y="0"/>
                  </a:moveTo>
                  <a:cubicBezTo>
                    <a:pt x="360" y="0"/>
                    <a:pt x="332" y="4"/>
                    <a:pt x="304" y="11"/>
                  </a:cubicBezTo>
                  <a:cubicBezTo>
                    <a:pt x="36" y="83"/>
                    <a:pt x="0" y="449"/>
                    <a:pt x="250" y="574"/>
                  </a:cubicBezTo>
                  <a:cubicBezTo>
                    <a:pt x="295" y="599"/>
                    <a:pt x="343" y="611"/>
                    <a:pt x="390" y="611"/>
                  </a:cubicBezTo>
                  <a:cubicBezTo>
                    <a:pt x="491" y="611"/>
                    <a:pt x="588" y="555"/>
                    <a:pt x="643" y="458"/>
                  </a:cubicBezTo>
                  <a:cubicBezTo>
                    <a:pt x="770" y="250"/>
                    <a:pt x="613" y="0"/>
                    <a:pt x="38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5" name="Google Shape;3655;p39"/>
            <p:cNvSpPr/>
            <p:nvPr/>
          </p:nvSpPr>
          <p:spPr>
            <a:xfrm rot="2831813">
              <a:off x="7692010" y="703099"/>
              <a:ext cx="98543" cy="78419"/>
            </a:xfrm>
            <a:custGeom>
              <a:avLst/>
              <a:gdLst/>
              <a:ahLst/>
              <a:cxnLst/>
              <a:rect l="l" t="t" r="r" b="b"/>
              <a:pathLst>
                <a:path w="999" h="795" extrusionOk="0">
                  <a:moveTo>
                    <a:pt x="497" y="1"/>
                  </a:moveTo>
                  <a:cubicBezTo>
                    <a:pt x="463" y="1"/>
                    <a:pt x="428" y="5"/>
                    <a:pt x="393" y="14"/>
                  </a:cubicBezTo>
                  <a:cubicBezTo>
                    <a:pt x="45" y="112"/>
                    <a:pt x="0" y="576"/>
                    <a:pt x="313" y="746"/>
                  </a:cubicBezTo>
                  <a:cubicBezTo>
                    <a:pt x="371" y="778"/>
                    <a:pt x="436" y="794"/>
                    <a:pt x="500" y="794"/>
                  </a:cubicBezTo>
                  <a:cubicBezTo>
                    <a:pt x="631" y="794"/>
                    <a:pt x="758" y="729"/>
                    <a:pt x="830" y="603"/>
                  </a:cubicBezTo>
                  <a:cubicBezTo>
                    <a:pt x="998" y="331"/>
                    <a:pt x="793" y="1"/>
                    <a:pt x="49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6" name="Google Shape;3656;p39"/>
            <p:cNvSpPr/>
            <p:nvPr/>
          </p:nvSpPr>
          <p:spPr>
            <a:xfrm rot="2831813">
              <a:off x="8058008" y="904802"/>
              <a:ext cx="141945" cy="110181"/>
            </a:xfrm>
            <a:custGeom>
              <a:avLst/>
              <a:gdLst/>
              <a:ahLst/>
              <a:cxnLst/>
              <a:rect l="l" t="t" r="r" b="b"/>
              <a:pathLst>
                <a:path w="1439" h="1117" extrusionOk="0">
                  <a:moveTo>
                    <a:pt x="726" y="0"/>
                  </a:moveTo>
                  <a:cubicBezTo>
                    <a:pt x="682" y="0"/>
                    <a:pt x="636" y="5"/>
                    <a:pt x="590" y="16"/>
                  </a:cubicBezTo>
                  <a:cubicBezTo>
                    <a:pt x="108" y="132"/>
                    <a:pt x="1" y="784"/>
                    <a:pt x="438" y="1034"/>
                  </a:cubicBezTo>
                  <a:cubicBezTo>
                    <a:pt x="529" y="1090"/>
                    <a:pt x="628" y="1116"/>
                    <a:pt x="725" y="1116"/>
                  </a:cubicBezTo>
                  <a:cubicBezTo>
                    <a:pt x="907" y="1116"/>
                    <a:pt x="1083" y="1024"/>
                    <a:pt x="1188" y="855"/>
                  </a:cubicBezTo>
                  <a:cubicBezTo>
                    <a:pt x="1439" y="475"/>
                    <a:pt x="1147" y="0"/>
                    <a:pt x="726"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7" name="Google Shape;3657;p39"/>
            <p:cNvSpPr/>
            <p:nvPr/>
          </p:nvSpPr>
          <p:spPr>
            <a:xfrm rot="2831813">
              <a:off x="8024369" y="1075624"/>
              <a:ext cx="120047" cy="94990"/>
            </a:xfrm>
            <a:custGeom>
              <a:avLst/>
              <a:gdLst/>
              <a:ahLst/>
              <a:cxnLst/>
              <a:rect l="l" t="t" r="r" b="b"/>
              <a:pathLst>
                <a:path w="1217" h="963" extrusionOk="0">
                  <a:moveTo>
                    <a:pt x="613" y="0"/>
                  </a:moveTo>
                  <a:cubicBezTo>
                    <a:pt x="571" y="0"/>
                    <a:pt x="527" y="6"/>
                    <a:pt x="482" y="18"/>
                  </a:cubicBezTo>
                  <a:cubicBezTo>
                    <a:pt x="63" y="134"/>
                    <a:pt x="0" y="705"/>
                    <a:pt x="384" y="902"/>
                  </a:cubicBezTo>
                  <a:cubicBezTo>
                    <a:pt x="458" y="943"/>
                    <a:pt x="538" y="963"/>
                    <a:pt x="616" y="963"/>
                  </a:cubicBezTo>
                  <a:cubicBezTo>
                    <a:pt x="774" y="963"/>
                    <a:pt x="925" y="882"/>
                    <a:pt x="1009" y="732"/>
                  </a:cubicBezTo>
                  <a:cubicBezTo>
                    <a:pt x="1216" y="405"/>
                    <a:pt x="968" y="0"/>
                    <a:pt x="61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8" name="Google Shape;3658;p39"/>
            <p:cNvSpPr/>
            <p:nvPr/>
          </p:nvSpPr>
          <p:spPr>
            <a:xfrm rot="2831813">
              <a:off x="7744699" y="905244"/>
              <a:ext cx="132081" cy="104755"/>
            </a:xfrm>
            <a:custGeom>
              <a:avLst/>
              <a:gdLst/>
              <a:ahLst/>
              <a:cxnLst/>
              <a:rect l="l" t="t" r="r" b="b"/>
              <a:pathLst>
                <a:path w="1339" h="1062" extrusionOk="0">
                  <a:moveTo>
                    <a:pt x="669" y="1"/>
                  </a:moveTo>
                  <a:cubicBezTo>
                    <a:pt x="623" y="1"/>
                    <a:pt x="575" y="7"/>
                    <a:pt x="527" y="20"/>
                  </a:cubicBezTo>
                  <a:cubicBezTo>
                    <a:pt x="63" y="145"/>
                    <a:pt x="0" y="779"/>
                    <a:pt x="420" y="993"/>
                  </a:cubicBezTo>
                  <a:cubicBezTo>
                    <a:pt x="499" y="1040"/>
                    <a:pt x="586" y="1062"/>
                    <a:pt x="671" y="1062"/>
                  </a:cubicBezTo>
                  <a:cubicBezTo>
                    <a:pt x="847" y="1062"/>
                    <a:pt x="1017" y="970"/>
                    <a:pt x="1107" y="814"/>
                  </a:cubicBezTo>
                  <a:cubicBezTo>
                    <a:pt x="1338" y="447"/>
                    <a:pt x="1062" y="1"/>
                    <a:pt x="66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9" name="Google Shape;3659;p39"/>
            <p:cNvSpPr/>
            <p:nvPr/>
          </p:nvSpPr>
          <p:spPr>
            <a:xfrm rot="2831813">
              <a:off x="7765058" y="1098454"/>
              <a:ext cx="107026" cy="84830"/>
            </a:xfrm>
            <a:custGeom>
              <a:avLst/>
              <a:gdLst/>
              <a:ahLst/>
              <a:cxnLst/>
              <a:rect l="l" t="t" r="r" b="b"/>
              <a:pathLst>
                <a:path w="1085" h="860" extrusionOk="0">
                  <a:moveTo>
                    <a:pt x="550" y="1"/>
                  </a:moveTo>
                  <a:cubicBezTo>
                    <a:pt x="511" y="1"/>
                    <a:pt x="470" y="6"/>
                    <a:pt x="429" y="18"/>
                  </a:cubicBezTo>
                  <a:cubicBezTo>
                    <a:pt x="54" y="116"/>
                    <a:pt x="0" y="625"/>
                    <a:pt x="348" y="804"/>
                  </a:cubicBezTo>
                  <a:cubicBezTo>
                    <a:pt x="410" y="842"/>
                    <a:pt x="478" y="859"/>
                    <a:pt x="545" y="859"/>
                  </a:cubicBezTo>
                  <a:cubicBezTo>
                    <a:pt x="685" y="859"/>
                    <a:pt x="824" y="784"/>
                    <a:pt x="902" y="652"/>
                  </a:cubicBezTo>
                  <a:cubicBezTo>
                    <a:pt x="1084" y="358"/>
                    <a:pt x="864" y="1"/>
                    <a:pt x="55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0" name="Google Shape;3660;p39"/>
            <p:cNvSpPr/>
            <p:nvPr/>
          </p:nvSpPr>
          <p:spPr>
            <a:xfrm rot="2831813">
              <a:off x="7659732" y="891524"/>
              <a:ext cx="84634" cy="67174"/>
            </a:xfrm>
            <a:custGeom>
              <a:avLst/>
              <a:gdLst/>
              <a:ahLst/>
              <a:cxnLst/>
              <a:rect l="l" t="t" r="r" b="b"/>
              <a:pathLst>
                <a:path w="858" h="681" extrusionOk="0">
                  <a:moveTo>
                    <a:pt x="431" y="0"/>
                  </a:moveTo>
                  <a:cubicBezTo>
                    <a:pt x="402" y="0"/>
                    <a:pt x="371" y="4"/>
                    <a:pt x="340" y="13"/>
                  </a:cubicBezTo>
                  <a:cubicBezTo>
                    <a:pt x="45" y="93"/>
                    <a:pt x="0" y="495"/>
                    <a:pt x="277" y="637"/>
                  </a:cubicBezTo>
                  <a:cubicBezTo>
                    <a:pt x="327" y="666"/>
                    <a:pt x="381" y="680"/>
                    <a:pt x="434" y="680"/>
                  </a:cubicBezTo>
                  <a:cubicBezTo>
                    <a:pt x="545" y="680"/>
                    <a:pt x="654" y="621"/>
                    <a:pt x="714" y="512"/>
                  </a:cubicBezTo>
                  <a:cubicBezTo>
                    <a:pt x="858" y="281"/>
                    <a:pt x="681" y="0"/>
                    <a:pt x="43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1" name="Google Shape;3661;p39"/>
            <p:cNvSpPr/>
            <p:nvPr/>
          </p:nvSpPr>
          <p:spPr>
            <a:xfrm rot="2831813">
              <a:off x="7977603" y="1251815"/>
              <a:ext cx="94104" cy="74670"/>
            </a:xfrm>
            <a:custGeom>
              <a:avLst/>
              <a:gdLst/>
              <a:ahLst/>
              <a:cxnLst/>
              <a:rect l="l" t="t" r="r" b="b"/>
              <a:pathLst>
                <a:path w="954" h="757" extrusionOk="0">
                  <a:moveTo>
                    <a:pt x="476" y="0"/>
                  </a:moveTo>
                  <a:cubicBezTo>
                    <a:pt x="444" y="0"/>
                    <a:pt x="410" y="5"/>
                    <a:pt x="375" y="14"/>
                  </a:cubicBezTo>
                  <a:cubicBezTo>
                    <a:pt x="45" y="103"/>
                    <a:pt x="0" y="550"/>
                    <a:pt x="304" y="710"/>
                  </a:cubicBezTo>
                  <a:cubicBezTo>
                    <a:pt x="359" y="742"/>
                    <a:pt x="418" y="757"/>
                    <a:pt x="477" y="757"/>
                  </a:cubicBezTo>
                  <a:cubicBezTo>
                    <a:pt x="600" y="757"/>
                    <a:pt x="719" y="691"/>
                    <a:pt x="786" y="576"/>
                  </a:cubicBezTo>
                  <a:cubicBezTo>
                    <a:pt x="954" y="321"/>
                    <a:pt x="756" y="0"/>
                    <a:pt x="476"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2" name="Google Shape;3662;p39"/>
            <p:cNvSpPr/>
            <p:nvPr/>
          </p:nvSpPr>
          <p:spPr>
            <a:xfrm rot="2831813">
              <a:off x="7829001" y="1314969"/>
              <a:ext cx="130404" cy="102585"/>
            </a:xfrm>
            <a:custGeom>
              <a:avLst/>
              <a:gdLst/>
              <a:ahLst/>
              <a:cxnLst/>
              <a:rect l="l" t="t" r="r" b="b"/>
              <a:pathLst>
                <a:path w="1322" h="1040" extrusionOk="0">
                  <a:moveTo>
                    <a:pt x="669" y="0"/>
                  </a:moveTo>
                  <a:cubicBezTo>
                    <a:pt x="623" y="0"/>
                    <a:pt x="576" y="6"/>
                    <a:pt x="527" y="20"/>
                  </a:cubicBezTo>
                  <a:cubicBezTo>
                    <a:pt x="72" y="136"/>
                    <a:pt x="1" y="760"/>
                    <a:pt x="429" y="975"/>
                  </a:cubicBezTo>
                  <a:cubicBezTo>
                    <a:pt x="505" y="1019"/>
                    <a:pt x="588" y="1039"/>
                    <a:pt x="670" y="1039"/>
                  </a:cubicBezTo>
                  <a:cubicBezTo>
                    <a:pt x="838" y="1039"/>
                    <a:pt x="1003" y="952"/>
                    <a:pt x="1098" y="796"/>
                  </a:cubicBezTo>
                  <a:cubicBezTo>
                    <a:pt x="1322" y="437"/>
                    <a:pt x="1053" y="0"/>
                    <a:pt x="66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3" name="Google Shape;3663;p39"/>
            <p:cNvSpPr/>
            <p:nvPr/>
          </p:nvSpPr>
          <p:spPr>
            <a:xfrm rot="2831813">
              <a:off x="7718672" y="1239377"/>
              <a:ext cx="108999" cy="86310"/>
            </a:xfrm>
            <a:custGeom>
              <a:avLst/>
              <a:gdLst/>
              <a:ahLst/>
              <a:cxnLst/>
              <a:rect l="l" t="t" r="r" b="b"/>
              <a:pathLst>
                <a:path w="1105" h="875" extrusionOk="0">
                  <a:moveTo>
                    <a:pt x="551" y="1"/>
                  </a:moveTo>
                  <a:cubicBezTo>
                    <a:pt x="515" y="1"/>
                    <a:pt x="477" y="5"/>
                    <a:pt x="438" y="15"/>
                  </a:cubicBezTo>
                  <a:cubicBezTo>
                    <a:pt x="55" y="122"/>
                    <a:pt x="1" y="640"/>
                    <a:pt x="349" y="818"/>
                  </a:cubicBezTo>
                  <a:cubicBezTo>
                    <a:pt x="413" y="856"/>
                    <a:pt x="484" y="874"/>
                    <a:pt x="555" y="874"/>
                  </a:cubicBezTo>
                  <a:cubicBezTo>
                    <a:pt x="700" y="874"/>
                    <a:pt x="842" y="799"/>
                    <a:pt x="920" y="667"/>
                  </a:cubicBezTo>
                  <a:cubicBezTo>
                    <a:pt x="1105" y="370"/>
                    <a:pt x="878" y="1"/>
                    <a:pt x="551"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4" name="Google Shape;3664;p39"/>
            <p:cNvSpPr/>
            <p:nvPr/>
          </p:nvSpPr>
          <p:spPr>
            <a:xfrm rot="2831813">
              <a:off x="7753206" y="1273780"/>
              <a:ext cx="44093" cy="45374"/>
            </a:xfrm>
            <a:custGeom>
              <a:avLst/>
              <a:gdLst/>
              <a:ahLst/>
              <a:cxnLst/>
              <a:rect l="l" t="t" r="r" b="b"/>
              <a:pathLst>
                <a:path w="447" h="460" extrusionOk="0">
                  <a:moveTo>
                    <a:pt x="234" y="0"/>
                  </a:moveTo>
                  <a:cubicBezTo>
                    <a:pt x="195" y="0"/>
                    <a:pt x="155" y="9"/>
                    <a:pt x="116" y="22"/>
                  </a:cubicBezTo>
                  <a:cubicBezTo>
                    <a:pt x="89" y="40"/>
                    <a:pt x="72" y="57"/>
                    <a:pt x="54" y="75"/>
                  </a:cubicBezTo>
                  <a:cubicBezTo>
                    <a:pt x="36" y="102"/>
                    <a:pt x="27" y="120"/>
                    <a:pt x="18" y="147"/>
                  </a:cubicBezTo>
                  <a:lnTo>
                    <a:pt x="9" y="173"/>
                  </a:lnTo>
                  <a:lnTo>
                    <a:pt x="9" y="182"/>
                  </a:lnTo>
                  <a:cubicBezTo>
                    <a:pt x="9" y="200"/>
                    <a:pt x="9" y="218"/>
                    <a:pt x="0" y="245"/>
                  </a:cubicBezTo>
                  <a:cubicBezTo>
                    <a:pt x="0" y="263"/>
                    <a:pt x="9" y="281"/>
                    <a:pt x="9" y="307"/>
                  </a:cubicBezTo>
                  <a:cubicBezTo>
                    <a:pt x="27" y="370"/>
                    <a:pt x="89" y="432"/>
                    <a:pt x="161" y="450"/>
                  </a:cubicBezTo>
                  <a:cubicBezTo>
                    <a:pt x="179" y="450"/>
                    <a:pt x="197" y="459"/>
                    <a:pt x="214" y="459"/>
                  </a:cubicBezTo>
                  <a:cubicBezTo>
                    <a:pt x="232" y="459"/>
                    <a:pt x="259" y="450"/>
                    <a:pt x="277" y="450"/>
                  </a:cubicBezTo>
                  <a:cubicBezTo>
                    <a:pt x="295" y="441"/>
                    <a:pt x="313" y="432"/>
                    <a:pt x="330" y="423"/>
                  </a:cubicBezTo>
                  <a:cubicBezTo>
                    <a:pt x="366" y="406"/>
                    <a:pt x="393" y="379"/>
                    <a:pt x="411" y="343"/>
                  </a:cubicBezTo>
                  <a:cubicBezTo>
                    <a:pt x="420" y="325"/>
                    <a:pt x="429" y="307"/>
                    <a:pt x="438" y="289"/>
                  </a:cubicBezTo>
                  <a:cubicBezTo>
                    <a:pt x="446" y="254"/>
                    <a:pt x="446" y="209"/>
                    <a:pt x="438" y="173"/>
                  </a:cubicBezTo>
                  <a:lnTo>
                    <a:pt x="438" y="165"/>
                  </a:lnTo>
                  <a:cubicBezTo>
                    <a:pt x="429" y="147"/>
                    <a:pt x="429" y="129"/>
                    <a:pt x="411" y="111"/>
                  </a:cubicBezTo>
                  <a:lnTo>
                    <a:pt x="384" y="66"/>
                  </a:lnTo>
                  <a:cubicBezTo>
                    <a:pt x="366" y="49"/>
                    <a:pt x="357" y="40"/>
                    <a:pt x="339" y="31"/>
                  </a:cubicBezTo>
                  <a:cubicBezTo>
                    <a:pt x="322" y="22"/>
                    <a:pt x="304" y="13"/>
                    <a:pt x="277" y="4"/>
                  </a:cubicBezTo>
                  <a:cubicBezTo>
                    <a:pt x="263" y="1"/>
                    <a:pt x="248" y="0"/>
                    <a:pt x="234"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5" name="Google Shape;3665;p39"/>
            <p:cNvSpPr/>
            <p:nvPr/>
          </p:nvSpPr>
          <p:spPr>
            <a:xfrm rot="2831813">
              <a:off x="7871248" y="1364410"/>
              <a:ext cx="37089" cy="40640"/>
            </a:xfrm>
            <a:custGeom>
              <a:avLst/>
              <a:gdLst/>
              <a:ahLst/>
              <a:cxnLst/>
              <a:rect l="l" t="t" r="r" b="b"/>
              <a:pathLst>
                <a:path w="376" h="412" extrusionOk="0">
                  <a:moveTo>
                    <a:pt x="135" y="1"/>
                  </a:moveTo>
                  <a:lnTo>
                    <a:pt x="108" y="10"/>
                  </a:lnTo>
                  <a:lnTo>
                    <a:pt x="90" y="19"/>
                  </a:lnTo>
                  <a:cubicBezTo>
                    <a:pt x="72" y="28"/>
                    <a:pt x="63" y="36"/>
                    <a:pt x="54" y="54"/>
                  </a:cubicBezTo>
                  <a:cubicBezTo>
                    <a:pt x="45" y="54"/>
                    <a:pt x="45" y="63"/>
                    <a:pt x="36" y="72"/>
                  </a:cubicBezTo>
                  <a:lnTo>
                    <a:pt x="28" y="81"/>
                  </a:lnTo>
                  <a:cubicBezTo>
                    <a:pt x="19" y="99"/>
                    <a:pt x="10" y="117"/>
                    <a:pt x="1" y="135"/>
                  </a:cubicBezTo>
                  <a:lnTo>
                    <a:pt x="1" y="144"/>
                  </a:lnTo>
                  <a:cubicBezTo>
                    <a:pt x="1" y="152"/>
                    <a:pt x="1" y="152"/>
                    <a:pt x="1" y="152"/>
                  </a:cubicBezTo>
                  <a:lnTo>
                    <a:pt x="1" y="161"/>
                  </a:lnTo>
                  <a:lnTo>
                    <a:pt x="1" y="215"/>
                  </a:lnTo>
                  <a:cubicBezTo>
                    <a:pt x="1" y="215"/>
                    <a:pt x="1" y="224"/>
                    <a:pt x="1" y="224"/>
                  </a:cubicBezTo>
                  <a:cubicBezTo>
                    <a:pt x="1" y="224"/>
                    <a:pt x="1" y="233"/>
                    <a:pt x="1" y="233"/>
                  </a:cubicBezTo>
                  <a:lnTo>
                    <a:pt x="1" y="277"/>
                  </a:lnTo>
                  <a:lnTo>
                    <a:pt x="1" y="286"/>
                  </a:lnTo>
                  <a:lnTo>
                    <a:pt x="19" y="322"/>
                  </a:lnTo>
                  <a:lnTo>
                    <a:pt x="45" y="358"/>
                  </a:lnTo>
                  <a:cubicBezTo>
                    <a:pt x="54" y="367"/>
                    <a:pt x="63" y="376"/>
                    <a:pt x="81" y="385"/>
                  </a:cubicBezTo>
                  <a:cubicBezTo>
                    <a:pt x="108" y="402"/>
                    <a:pt x="135" y="411"/>
                    <a:pt x="170" y="411"/>
                  </a:cubicBezTo>
                  <a:lnTo>
                    <a:pt x="242" y="411"/>
                  </a:lnTo>
                  <a:cubicBezTo>
                    <a:pt x="260" y="402"/>
                    <a:pt x="277" y="393"/>
                    <a:pt x="295" y="385"/>
                  </a:cubicBezTo>
                  <a:cubicBezTo>
                    <a:pt x="304" y="376"/>
                    <a:pt x="313" y="376"/>
                    <a:pt x="322" y="367"/>
                  </a:cubicBezTo>
                  <a:cubicBezTo>
                    <a:pt x="331" y="349"/>
                    <a:pt x="349" y="340"/>
                    <a:pt x="349" y="331"/>
                  </a:cubicBezTo>
                  <a:cubicBezTo>
                    <a:pt x="349" y="331"/>
                    <a:pt x="349" y="322"/>
                    <a:pt x="349" y="322"/>
                  </a:cubicBezTo>
                  <a:cubicBezTo>
                    <a:pt x="358" y="304"/>
                    <a:pt x="367" y="286"/>
                    <a:pt x="376" y="269"/>
                  </a:cubicBezTo>
                  <a:cubicBezTo>
                    <a:pt x="376" y="251"/>
                    <a:pt x="376" y="233"/>
                    <a:pt x="376" y="215"/>
                  </a:cubicBezTo>
                  <a:lnTo>
                    <a:pt x="376" y="197"/>
                  </a:lnTo>
                  <a:cubicBezTo>
                    <a:pt x="376" y="161"/>
                    <a:pt x="367" y="126"/>
                    <a:pt x="349" y="99"/>
                  </a:cubicBezTo>
                  <a:cubicBezTo>
                    <a:pt x="349" y="81"/>
                    <a:pt x="349" y="72"/>
                    <a:pt x="340" y="54"/>
                  </a:cubicBezTo>
                  <a:lnTo>
                    <a:pt x="322" y="45"/>
                  </a:lnTo>
                  <a:cubicBezTo>
                    <a:pt x="322" y="36"/>
                    <a:pt x="313" y="28"/>
                    <a:pt x="304" y="28"/>
                  </a:cubicBezTo>
                  <a:cubicBezTo>
                    <a:pt x="304" y="28"/>
                    <a:pt x="295" y="19"/>
                    <a:pt x="295" y="19"/>
                  </a:cubicBezTo>
                  <a:cubicBezTo>
                    <a:pt x="277" y="19"/>
                    <a:pt x="260" y="10"/>
                    <a:pt x="25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6" name="Google Shape;3666;p39"/>
            <p:cNvSpPr/>
            <p:nvPr/>
          </p:nvSpPr>
          <p:spPr>
            <a:xfrm rot="2831813">
              <a:off x="8011800" y="1282385"/>
              <a:ext cx="31861" cy="33242"/>
            </a:xfrm>
            <a:custGeom>
              <a:avLst/>
              <a:gdLst/>
              <a:ahLst/>
              <a:cxnLst/>
              <a:rect l="l" t="t" r="r" b="b"/>
              <a:pathLst>
                <a:path w="323" h="337" extrusionOk="0">
                  <a:moveTo>
                    <a:pt x="153" y="0"/>
                  </a:moveTo>
                  <a:cubicBezTo>
                    <a:pt x="135" y="0"/>
                    <a:pt x="126" y="9"/>
                    <a:pt x="108" y="18"/>
                  </a:cubicBezTo>
                  <a:cubicBezTo>
                    <a:pt x="90" y="18"/>
                    <a:pt x="72" y="27"/>
                    <a:pt x="63" y="45"/>
                  </a:cubicBezTo>
                  <a:lnTo>
                    <a:pt x="54" y="54"/>
                  </a:lnTo>
                  <a:lnTo>
                    <a:pt x="28" y="89"/>
                  </a:lnTo>
                  <a:lnTo>
                    <a:pt x="28" y="98"/>
                  </a:lnTo>
                  <a:lnTo>
                    <a:pt x="10" y="134"/>
                  </a:lnTo>
                  <a:cubicBezTo>
                    <a:pt x="1" y="170"/>
                    <a:pt x="1" y="196"/>
                    <a:pt x="10" y="223"/>
                  </a:cubicBezTo>
                  <a:cubicBezTo>
                    <a:pt x="19" y="250"/>
                    <a:pt x="28" y="268"/>
                    <a:pt x="54" y="286"/>
                  </a:cubicBezTo>
                  <a:cubicBezTo>
                    <a:pt x="72" y="312"/>
                    <a:pt x="90" y="321"/>
                    <a:pt x="117" y="330"/>
                  </a:cubicBezTo>
                  <a:cubicBezTo>
                    <a:pt x="130" y="335"/>
                    <a:pt x="146" y="337"/>
                    <a:pt x="162" y="337"/>
                  </a:cubicBezTo>
                  <a:cubicBezTo>
                    <a:pt x="177" y="337"/>
                    <a:pt x="193" y="335"/>
                    <a:pt x="206" y="330"/>
                  </a:cubicBezTo>
                  <a:lnTo>
                    <a:pt x="242" y="312"/>
                  </a:lnTo>
                  <a:lnTo>
                    <a:pt x="278" y="286"/>
                  </a:lnTo>
                  <a:lnTo>
                    <a:pt x="304" y="259"/>
                  </a:lnTo>
                  <a:cubicBezTo>
                    <a:pt x="304" y="241"/>
                    <a:pt x="313" y="232"/>
                    <a:pt x="313" y="214"/>
                  </a:cubicBezTo>
                  <a:cubicBezTo>
                    <a:pt x="322" y="205"/>
                    <a:pt x="322" y="187"/>
                    <a:pt x="322" y="170"/>
                  </a:cubicBezTo>
                  <a:lnTo>
                    <a:pt x="322" y="161"/>
                  </a:lnTo>
                  <a:lnTo>
                    <a:pt x="322" y="116"/>
                  </a:lnTo>
                  <a:lnTo>
                    <a:pt x="304" y="80"/>
                  </a:lnTo>
                  <a:lnTo>
                    <a:pt x="278" y="45"/>
                  </a:lnTo>
                  <a:cubicBezTo>
                    <a:pt x="269" y="27"/>
                    <a:pt x="251" y="18"/>
                    <a:pt x="233" y="18"/>
                  </a:cubicBezTo>
                  <a:cubicBezTo>
                    <a:pt x="224" y="9"/>
                    <a:pt x="206" y="0"/>
                    <a:pt x="18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7" name="Google Shape;3667;p39"/>
            <p:cNvSpPr/>
            <p:nvPr/>
          </p:nvSpPr>
          <p:spPr>
            <a:xfrm rot="2831813">
              <a:off x="8064560" y="1118931"/>
              <a:ext cx="35314" cy="36201"/>
            </a:xfrm>
            <a:custGeom>
              <a:avLst/>
              <a:gdLst/>
              <a:ahLst/>
              <a:cxnLst/>
              <a:rect l="l" t="t" r="r" b="b"/>
              <a:pathLst>
                <a:path w="358" h="367" extrusionOk="0">
                  <a:moveTo>
                    <a:pt x="152" y="1"/>
                  </a:moveTo>
                  <a:lnTo>
                    <a:pt x="125" y="10"/>
                  </a:lnTo>
                  <a:lnTo>
                    <a:pt x="107" y="19"/>
                  </a:lnTo>
                  <a:lnTo>
                    <a:pt x="98" y="28"/>
                  </a:lnTo>
                  <a:lnTo>
                    <a:pt x="89" y="28"/>
                  </a:lnTo>
                  <a:cubicBezTo>
                    <a:pt x="71" y="37"/>
                    <a:pt x="63" y="46"/>
                    <a:pt x="54" y="54"/>
                  </a:cubicBezTo>
                  <a:lnTo>
                    <a:pt x="45" y="63"/>
                  </a:lnTo>
                  <a:cubicBezTo>
                    <a:pt x="36" y="72"/>
                    <a:pt x="27" y="81"/>
                    <a:pt x="18" y="99"/>
                  </a:cubicBezTo>
                  <a:lnTo>
                    <a:pt x="9" y="117"/>
                  </a:lnTo>
                  <a:lnTo>
                    <a:pt x="0" y="135"/>
                  </a:lnTo>
                  <a:lnTo>
                    <a:pt x="0" y="144"/>
                  </a:lnTo>
                  <a:lnTo>
                    <a:pt x="0" y="171"/>
                  </a:lnTo>
                  <a:lnTo>
                    <a:pt x="0" y="188"/>
                  </a:lnTo>
                  <a:lnTo>
                    <a:pt x="0" y="197"/>
                  </a:lnTo>
                  <a:lnTo>
                    <a:pt x="0" y="215"/>
                  </a:lnTo>
                  <a:cubicBezTo>
                    <a:pt x="0" y="215"/>
                    <a:pt x="0" y="224"/>
                    <a:pt x="0" y="224"/>
                  </a:cubicBezTo>
                  <a:cubicBezTo>
                    <a:pt x="0" y="224"/>
                    <a:pt x="0" y="233"/>
                    <a:pt x="0" y="242"/>
                  </a:cubicBezTo>
                  <a:cubicBezTo>
                    <a:pt x="0" y="260"/>
                    <a:pt x="9" y="269"/>
                    <a:pt x="9" y="278"/>
                  </a:cubicBezTo>
                  <a:lnTo>
                    <a:pt x="9" y="287"/>
                  </a:lnTo>
                  <a:cubicBezTo>
                    <a:pt x="18" y="304"/>
                    <a:pt x="27" y="313"/>
                    <a:pt x="45" y="322"/>
                  </a:cubicBezTo>
                  <a:lnTo>
                    <a:pt x="71" y="349"/>
                  </a:lnTo>
                  <a:cubicBezTo>
                    <a:pt x="89" y="358"/>
                    <a:pt x="98" y="358"/>
                    <a:pt x="116" y="367"/>
                  </a:cubicBezTo>
                  <a:lnTo>
                    <a:pt x="214" y="367"/>
                  </a:lnTo>
                  <a:lnTo>
                    <a:pt x="232" y="358"/>
                  </a:lnTo>
                  <a:lnTo>
                    <a:pt x="250" y="349"/>
                  </a:lnTo>
                  <a:cubicBezTo>
                    <a:pt x="259" y="349"/>
                    <a:pt x="268" y="340"/>
                    <a:pt x="277" y="331"/>
                  </a:cubicBezTo>
                  <a:cubicBezTo>
                    <a:pt x="286" y="331"/>
                    <a:pt x="295" y="322"/>
                    <a:pt x="295" y="313"/>
                  </a:cubicBezTo>
                  <a:lnTo>
                    <a:pt x="295" y="304"/>
                  </a:lnTo>
                  <a:lnTo>
                    <a:pt x="330" y="269"/>
                  </a:lnTo>
                  <a:lnTo>
                    <a:pt x="339" y="251"/>
                  </a:lnTo>
                  <a:cubicBezTo>
                    <a:pt x="348" y="233"/>
                    <a:pt x="357" y="224"/>
                    <a:pt x="357" y="206"/>
                  </a:cubicBezTo>
                  <a:lnTo>
                    <a:pt x="357" y="179"/>
                  </a:lnTo>
                  <a:lnTo>
                    <a:pt x="357" y="171"/>
                  </a:lnTo>
                  <a:lnTo>
                    <a:pt x="357" y="126"/>
                  </a:lnTo>
                  <a:cubicBezTo>
                    <a:pt x="357" y="108"/>
                    <a:pt x="348" y="99"/>
                    <a:pt x="339" y="81"/>
                  </a:cubicBezTo>
                  <a:lnTo>
                    <a:pt x="339" y="72"/>
                  </a:lnTo>
                  <a:cubicBezTo>
                    <a:pt x="339" y="72"/>
                    <a:pt x="330" y="63"/>
                    <a:pt x="321" y="63"/>
                  </a:cubicBezTo>
                  <a:cubicBezTo>
                    <a:pt x="321" y="54"/>
                    <a:pt x="312" y="46"/>
                    <a:pt x="304" y="37"/>
                  </a:cubicBezTo>
                  <a:cubicBezTo>
                    <a:pt x="304" y="37"/>
                    <a:pt x="304" y="37"/>
                    <a:pt x="295" y="28"/>
                  </a:cubicBezTo>
                  <a:cubicBezTo>
                    <a:pt x="286" y="19"/>
                    <a:pt x="268" y="10"/>
                    <a:pt x="24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8" name="Google Shape;3668;p39"/>
            <p:cNvSpPr/>
            <p:nvPr/>
          </p:nvSpPr>
          <p:spPr>
            <a:xfrm rot="2831813">
              <a:off x="8097426" y="954711"/>
              <a:ext cx="46756" cy="47150"/>
            </a:xfrm>
            <a:custGeom>
              <a:avLst/>
              <a:gdLst/>
              <a:ahLst/>
              <a:cxnLst/>
              <a:rect l="l" t="t" r="r" b="b"/>
              <a:pathLst>
                <a:path w="474" h="478" extrusionOk="0">
                  <a:moveTo>
                    <a:pt x="250" y="0"/>
                  </a:moveTo>
                  <a:cubicBezTo>
                    <a:pt x="232" y="0"/>
                    <a:pt x="206" y="9"/>
                    <a:pt x="188" y="9"/>
                  </a:cubicBezTo>
                  <a:cubicBezTo>
                    <a:pt x="116" y="27"/>
                    <a:pt x="63" y="80"/>
                    <a:pt x="18" y="134"/>
                  </a:cubicBezTo>
                  <a:cubicBezTo>
                    <a:pt x="9" y="152"/>
                    <a:pt x="0" y="170"/>
                    <a:pt x="0" y="196"/>
                  </a:cubicBezTo>
                  <a:cubicBezTo>
                    <a:pt x="0" y="205"/>
                    <a:pt x="0" y="214"/>
                    <a:pt x="0" y="223"/>
                  </a:cubicBezTo>
                  <a:cubicBezTo>
                    <a:pt x="0" y="232"/>
                    <a:pt x="0" y="241"/>
                    <a:pt x="0" y="250"/>
                  </a:cubicBezTo>
                  <a:lnTo>
                    <a:pt x="0" y="286"/>
                  </a:lnTo>
                  <a:cubicBezTo>
                    <a:pt x="0" y="295"/>
                    <a:pt x="0" y="303"/>
                    <a:pt x="9" y="312"/>
                  </a:cubicBezTo>
                  <a:lnTo>
                    <a:pt x="9" y="330"/>
                  </a:lnTo>
                  <a:lnTo>
                    <a:pt x="9" y="339"/>
                  </a:lnTo>
                  <a:cubicBezTo>
                    <a:pt x="18" y="348"/>
                    <a:pt x="18" y="348"/>
                    <a:pt x="27" y="357"/>
                  </a:cubicBezTo>
                  <a:cubicBezTo>
                    <a:pt x="27" y="366"/>
                    <a:pt x="27" y="375"/>
                    <a:pt x="36" y="384"/>
                  </a:cubicBezTo>
                  <a:cubicBezTo>
                    <a:pt x="73" y="443"/>
                    <a:pt x="141" y="478"/>
                    <a:pt x="213" y="478"/>
                  </a:cubicBezTo>
                  <a:cubicBezTo>
                    <a:pt x="228" y="478"/>
                    <a:pt x="244" y="476"/>
                    <a:pt x="259" y="473"/>
                  </a:cubicBezTo>
                  <a:cubicBezTo>
                    <a:pt x="295" y="455"/>
                    <a:pt x="339" y="437"/>
                    <a:pt x="366" y="402"/>
                  </a:cubicBezTo>
                  <a:cubicBezTo>
                    <a:pt x="384" y="393"/>
                    <a:pt x="393" y="384"/>
                    <a:pt x="411" y="366"/>
                  </a:cubicBezTo>
                  <a:cubicBezTo>
                    <a:pt x="438" y="330"/>
                    <a:pt x="455" y="295"/>
                    <a:pt x="464" y="259"/>
                  </a:cubicBezTo>
                  <a:cubicBezTo>
                    <a:pt x="473" y="241"/>
                    <a:pt x="473" y="223"/>
                    <a:pt x="473" y="205"/>
                  </a:cubicBezTo>
                  <a:cubicBezTo>
                    <a:pt x="473" y="196"/>
                    <a:pt x="473" y="179"/>
                    <a:pt x="473" y="170"/>
                  </a:cubicBezTo>
                  <a:cubicBezTo>
                    <a:pt x="473" y="161"/>
                    <a:pt x="464" y="161"/>
                    <a:pt x="464" y="152"/>
                  </a:cubicBezTo>
                  <a:cubicBezTo>
                    <a:pt x="455" y="107"/>
                    <a:pt x="429" y="71"/>
                    <a:pt x="393" y="45"/>
                  </a:cubicBezTo>
                  <a:cubicBezTo>
                    <a:pt x="375" y="27"/>
                    <a:pt x="348" y="9"/>
                    <a:pt x="322" y="9"/>
                  </a:cubicBezTo>
                  <a:cubicBezTo>
                    <a:pt x="304" y="0"/>
                    <a:pt x="286" y="0"/>
                    <a:pt x="26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9" name="Google Shape;3669;p39"/>
            <p:cNvSpPr/>
            <p:nvPr/>
          </p:nvSpPr>
          <p:spPr>
            <a:xfrm rot="2831813">
              <a:off x="7801634" y="1130365"/>
              <a:ext cx="32650" cy="38272"/>
            </a:xfrm>
            <a:custGeom>
              <a:avLst/>
              <a:gdLst/>
              <a:ahLst/>
              <a:cxnLst/>
              <a:rect l="l" t="t" r="r" b="b"/>
              <a:pathLst>
                <a:path w="331" h="388" extrusionOk="0">
                  <a:moveTo>
                    <a:pt x="180" y="1"/>
                  </a:moveTo>
                  <a:cubicBezTo>
                    <a:pt x="168" y="1"/>
                    <a:pt x="155" y="2"/>
                    <a:pt x="143" y="4"/>
                  </a:cubicBezTo>
                  <a:cubicBezTo>
                    <a:pt x="116" y="13"/>
                    <a:pt x="99" y="31"/>
                    <a:pt x="81" y="48"/>
                  </a:cubicBezTo>
                  <a:lnTo>
                    <a:pt x="54" y="75"/>
                  </a:lnTo>
                  <a:lnTo>
                    <a:pt x="45" y="84"/>
                  </a:lnTo>
                  <a:cubicBezTo>
                    <a:pt x="27" y="93"/>
                    <a:pt x="18" y="111"/>
                    <a:pt x="9" y="138"/>
                  </a:cubicBezTo>
                  <a:cubicBezTo>
                    <a:pt x="9" y="147"/>
                    <a:pt x="0" y="155"/>
                    <a:pt x="0" y="164"/>
                  </a:cubicBezTo>
                  <a:lnTo>
                    <a:pt x="0" y="209"/>
                  </a:lnTo>
                  <a:cubicBezTo>
                    <a:pt x="0" y="209"/>
                    <a:pt x="0" y="209"/>
                    <a:pt x="0" y="218"/>
                  </a:cubicBezTo>
                  <a:lnTo>
                    <a:pt x="0" y="263"/>
                  </a:lnTo>
                  <a:lnTo>
                    <a:pt x="0" y="272"/>
                  </a:lnTo>
                  <a:cubicBezTo>
                    <a:pt x="9" y="298"/>
                    <a:pt x="18" y="316"/>
                    <a:pt x="45" y="334"/>
                  </a:cubicBezTo>
                  <a:cubicBezTo>
                    <a:pt x="54" y="352"/>
                    <a:pt x="72" y="361"/>
                    <a:pt x="90" y="370"/>
                  </a:cubicBezTo>
                  <a:cubicBezTo>
                    <a:pt x="108" y="379"/>
                    <a:pt x="134" y="388"/>
                    <a:pt x="152" y="388"/>
                  </a:cubicBezTo>
                  <a:cubicBezTo>
                    <a:pt x="179" y="388"/>
                    <a:pt x="206" y="379"/>
                    <a:pt x="233" y="361"/>
                  </a:cubicBezTo>
                  <a:lnTo>
                    <a:pt x="241" y="352"/>
                  </a:lnTo>
                  <a:lnTo>
                    <a:pt x="250" y="352"/>
                  </a:lnTo>
                  <a:lnTo>
                    <a:pt x="268" y="343"/>
                  </a:lnTo>
                  <a:lnTo>
                    <a:pt x="286" y="334"/>
                  </a:lnTo>
                  <a:cubicBezTo>
                    <a:pt x="295" y="316"/>
                    <a:pt x="304" y="307"/>
                    <a:pt x="313" y="298"/>
                  </a:cubicBezTo>
                  <a:cubicBezTo>
                    <a:pt x="313" y="280"/>
                    <a:pt x="322" y="272"/>
                    <a:pt x="331" y="254"/>
                  </a:cubicBezTo>
                  <a:lnTo>
                    <a:pt x="331" y="245"/>
                  </a:lnTo>
                  <a:cubicBezTo>
                    <a:pt x="331" y="236"/>
                    <a:pt x="331" y="218"/>
                    <a:pt x="331" y="200"/>
                  </a:cubicBezTo>
                  <a:cubicBezTo>
                    <a:pt x="331" y="200"/>
                    <a:pt x="331" y="191"/>
                    <a:pt x="331" y="191"/>
                  </a:cubicBezTo>
                  <a:cubicBezTo>
                    <a:pt x="331" y="182"/>
                    <a:pt x="331" y="182"/>
                    <a:pt x="331" y="173"/>
                  </a:cubicBezTo>
                  <a:cubicBezTo>
                    <a:pt x="331" y="155"/>
                    <a:pt x="331" y="138"/>
                    <a:pt x="331" y="120"/>
                  </a:cubicBezTo>
                  <a:cubicBezTo>
                    <a:pt x="322" y="93"/>
                    <a:pt x="313" y="66"/>
                    <a:pt x="304" y="48"/>
                  </a:cubicBezTo>
                  <a:cubicBezTo>
                    <a:pt x="269" y="14"/>
                    <a:pt x="224" y="1"/>
                    <a:pt x="180"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0" name="Google Shape;3670;p39"/>
            <p:cNvSpPr/>
            <p:nvPr/>
          </p:nvSpPr>
          <p:spPr>
            <a:xfrm rot="2831813">
              <a:off x="7784085" y="946199"/>
              <a:ext cx="44191" cy="45670"/>
            </a:xfrm>
            <a:custGeom>
              <a:avLst/>
              <a:gdLst/>
              <a:ahLst/>
              <a:cxnLst/>
              <a:rect l="l" t="t" r="r" b="b"/>
              <a:pathLst>
                <a:path w="448" h="463" extrusionOk="0">
                  <a:moveTo>
                    <a:pt x="233" y="1"/>
                  </a:moveTo>
                  <a:cubicBezTo>
                    <a:pt x="215" y="1"/>
                    <a:pt x="197" y="1"/>
                    <a:pt x="179" y="10"/>
                  </a:cubicBezTo>
                  <a:cubicBezTo>
                    <a:pt x="170" y="10"/>
                    <a:pt x="162" y="10"/>
                    <a:pt x="153" y="19"/>
                  </a:cubicBezTo>
                  <a:cubicBezTo>
                    <a:pt x="144" y="19"/>
                    <a:pt x="135" y="28"/>
                    <a:pt x="126" y="28"/>
                  </a:cubicBezTo>
                  <a:cubicBezTo>
                    <a:pt x="108" y="37"/>
                    <a:pt x="99" y="54"/>
                    <a:pt x="90" y="63"/>
                  </a:cubicBezTo>
                  <a:cubicBezTo>
                    <a:pt x="72" y="72"/>
                    <a:pt x="54" y="90"/>
                    <a:pt x="46" y="108"/>
                  </a:cubicBezTo>
                  <a:lnTo>
                    <a:pt x="37" y="126"/>
                  </a:lnTo>
                  <a:cubicBezTo>
                    <a:pt x="28" y="144"/>
                    <a:pt x="19" y="161"/>
                    <a:pt x="19" y="188"/>
                  </a:cubicBezTo>
                  <a:cubicBezTo>
                    <a:pt x="1" y="242"/>
                    <a:pt x="10" y="295"/>
                    <a:pt x="37" y="349"/>
                  </a:cubicBezTo>
                  <a:cubicBezTo>
                    <a:pt x="37" y="349"/>
                    <a:pt x="37" y="349"/>
                    <a:pt x="37" y="358"/>
                  </a:cubicBezTo>
                  <a:lnTo>
                    <a:pt x="63" y="385"/>
                  </a:lnTo>
                  <a:cubicBezTo>
                    <a:pt x="63" y="394"/>
                    <a:pt x="72" y="402"/>
                    <a:pt x="81" y="402"/>
                  </a:cubicBezTo>
                  <a:lnTo>
                    <a:pt x="99" y="420"/>
                  </a:lnTo>
                  <a:lnTo>
                    <a:pt x="126" y="429"/>
                  </a:lnTo>
                  <a:cubicBezTo>
                    <a:pt x="144" y="438"/>
                    <a:pt x="162" y="447"/>
                    <a:pt x="179" y="456"/>
                  </a:cubicBezTo>
                  <a:cubicBezTo>
                    <a:pt x="197" y="460"/>
                    <a:pt x="215" y="463"/>
                    <a:pt x="232" y="463"/>
                  </a:cubicBezTo>
                  <a:cubicBezTo>
                    <a:pt x="249" y="463"/>
                    <a:pt x="264" y="460"/>
                    <a:pt x="278" y="456"/>
                  </a:cubicBezTo>
                  <a:cubicBezTo>
                    <a:pt x="313" y="447"/>
                    <a:pt x="340" y="429"/>
                    <a:pt x="367" y="402"/>
                  </a:cubicBezTo>
                  <a:cubicBezTo>
                    <a:pt x="394" y="376"/>
                    <a:pt x="420" y="331"/>
                    <a:pt x="429" y="295"/>
                  </a:cubicBezTo>
                  <a:cubicBezTo>
                    <a:pt x="429" y="286"/>
                    <a:pt x="438" y="277"/>
                    <a:pt x="438" y="269"/>
                  </a:cubicBezTo>
                  <a:cubicBezTo>
                    <a:pt x="438" y="251"/>
                    <a:pt x="447" y="233"/>
                    <a:pt x="447" y="215"/>
                  </a:cubicBezTo>
                  <a:cubicBezTo>
                    <a:pt x="447" y="215"/>
                    <a:pt x="447" y="206"/>
                    <a:pt x="447" y="206"/>
                  </a:cubicBezTo>
                  <a:cubicBezTo>
                    <a:pt x="447" y="188"/>
                    <a:pt x="447" y="179"/>
                    <a:pt x="447" y="161"/>
                  </a:cubicBezTo>
                  <a:cubicBezTo>
                    <a:pt x="438" y="144"/>
                    <a:pt x="438" y="126"/>
                    <a:pt x="429" y="108"/>
                  </a:cubicBezTo>
                  <a:cubicBezTo>
                    <a:pt x="420" y="90"/>
                    <a:pt x="411" y="72"/>
                    <a:pt x="394" y="63"/>
                  </a:cubicBezTo>
                  <a:cubicBezTo>
                    <a:pt x="385" y="45"/>
                    <a:pt x="367" y="37"/>
                    <a:pt x="349" y="28"/>
                  </a:cubicBezTo>
                  <a:cubicBezTo>
                    <a:pt x="331" y="19"/>
                    <a:pt x="322" y="10"/>
                    <a:pt x="304" y="10"/>
                  </a:cubicBezTo>
                  <a:lnTo>
                    <a:pt x="295" y="10"/>
                  </a:lnTo>
                  <a:cubicBezTo>
                    <a:pt x="278" y="1"/>
                    <a:pt x="251" y="1"/>
                    <a:pt x="233"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1" name="Google Shape;3671;p39"/>
            <p:cNvSpPr/>
            <p:nvPr/>
          </p:nvSpPr>
          <p:spPr>
            <a:xfrm rot="2831813">
              <a:off x="7681497" y="914899"/>
              <a:ext cx="35314" cy="33044"/>
            </a:xfrm>
            <a:custGeom>
              <a:avLst/>
              <a:gdLst/>
              <a:ahLst/>
              <a:cxnLst/>
              <a:rect l="l" t="t" r="r" b="b"/>
              <a:pathLst>
                <a:path w="358" h="335" extrusionOk="0">
                  <a:moveTo>
                    <a:pt x="177" y="0"/>
                  </a:moveTo>
                  <a:cubicBezTo>
                    <a:pt x="167" y="0"/>
                    <a:pt x="156" y="2"/>
                    <a:pt x="143" y="7"/>
                  </a:cubicBezTo>
                  <a:cubicBezTo>
                    <a:pt x="134" y="7"/>
                    <a:pt x="116" y="16"/>
                    <a:pt x="107" y="25"/>
                  </a:cubicBezTo>
                  <a:lnTo>
                    <a:pt x="89" y="25"/>
                  </a:lnTo>
                  <a:lnTo>
                    <a:pt x="71" y="33"/>
                  </a:lnTo>
                  <a:lnTo>
                    <a:pt x="54" y="51"/>
                  </a:lnTo>
                  <a:cubicBezTo>
                    <a:pt x="45" y="60"/>
                    <a:pt x="36" y="69"/>
                    <a:pt x="27" y="87"/>
                  </a:cubicBezTo>
                  <a:lnTo>
                    <a:pt x="18" y="96"/>
                  </a:lnTo>
                  <a:lnTo>
                    <a:pt x="9" y="141"/>
                  </a:lnTo>
                  <a:cubicBezTo>
                    <a:pt x="0" y="158"/>
                    <a:pt x="0" y="176"/>
                    <a:pt x="9" y="203"/>
                  </a:cubicBezTo>
                  <a:cubicBezTo>
                    <a:pt x="0" y="212"/>
                    <a:pt x="9" y="230"/>
                    <a:pt x="18" y="239"/>
                  </a:cubicBezTo>
                  <a:cubicBezTo>
                    <a:pt x="18" y="257"/>
                    <a:pt x="36" y="274"/>
                    <a:pt x="45" y="292"/>
                  </a:cubicBezTo>
                  <a:lnTo>
                    <a:pt x="80" y="310"/>
                  </a:lnTo>
                  <a:lnTo>
                    <a:pt x="116" y="328"/>
                  </a:lnTo>
                  <a:cubicBezTo>
                    <a:pt x="125" y="332"/>
                    <a:pt x="136" y="335"/>
                    <a:pt x="147" y="335"/>
                  </a:cubicBezTo>
                  <a:cubicBezTo>
                    <a:pt x="159" y="335"/>
                    <a:pt x="170" y="332"/>
                    <a:pt x="179" y="328"/>
                  </a:cubicBezTo>
                  <a:cubicBezTo>
                    <a:pt x="196" y="328"/>
                    <a:pt x="223" y="319"/>
                    <a:pt x="241" y="310"/>
                  </a:cubicBezTo>
                  <a:lnTo>
                    <a:pt x="250" y="310"/>
                  </a:lnTo>
                  <a:lnTo>
                    <a:pt x="259" y="301"/>
                  </a:lnTo>
                  <a:cubicBezTo>
                    <a:pt x="268" y="292"/>
                    <a:pt x="286" y="283"/>
                    <a:pt x="295" y="274"/>
                  </a:cubicBezTo>
                  <a:cubicBezTo>
                    <a:pt x="304" y="266"/>
                    <a:pt x="312" y="248"/>
                    <a:pt x="321" y="239"/>
                  </a:cubicBezTo>
                  <a:lnTo>
                    <a:pt x="330" y="221"/>
                  </a:lnTo>
                  <a:cubicBezTo>
                    <a:pt x="348" y="212"/>
                    <a:pt x="348" y="185"/>
                    <a:pt x="348" y="167"/>
                  </a:cubicBezTo>
                  <a:cubicBezTo>
                    <a:pt x="357" y="150"/>
                    <a:pt x="357" y="141"/>
                    <a:pt x="348" y="123"/>
                  </a:cubicBezTo>
                  <a:cubicBezTo>
                    <a:pt x="348" y="105"/>
                    <a:pt x="348" y="87"/>
                    <a:pt x="330" y="69"/>
                  </a:cubicBezTo>
                  <a:lnTo>
                    <a:pt x="304" y="51"/>
                  </a:lnTo>
                  <a:lnTo>
                    <a:pt x="268" y="25"/>
                  </a:lnTo>
                  <a:cubicBezTo>
                    <a:pt x="250" y="16"/>
                    <a:pt x="232" y="7"/>
                    <a:pt x="205" y="7"/>
                  </a:cubicBezTo>
                  <a:cubicBezTo>
                    <a:pt x="196" y="2"/>
                    <a:pt x="188" y="0"/>
                    <a:pt x="177"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2" name="Google Shape;3672;p39"/>
            <p:cNvSpPr/>
            <p:nvPr/>
          </p:nvSpPr>
          <p:spPr>
            <a:xfrm rot="2831813">
              <a:off x="7612814" y="804083"/>
              <a:ext cx="34524" cy="33340"/>
            </a:xfrm>
            <a:custGeom>
              <a:avLst/>
              <a:gdLst/>
              <a:ahLst/>
              <a:cxnLst/>
              <a:rect l="l" t="t" r="r" b="b"/>
              <a:pathLst>
                <a:path w="350" h="338" extrusionOk="0">
                  <a:moveTo>
                    <a:pt x="175" y="0"/>
                  </a:moveTo>
                  <a:cubicBezTo>
                    <a:pt x="162" y="0"/>
                    <a:pt x="148" y="2"/>
                    <a:pt x="135" y="7"/>
                  </a:cubicBezTo>
                  <a:lnTo>
                    <a:pt x="126" y="7"/>
                  </a:lnTo>
                  <a:lnTo>
                    <a:pt x="81" y="25"/>
                  </a:lnTo>
                  <a:lnTo>
                    <a:pt x="55" y="51"/>
                  </a:lnTo>
                  <a:cubicBezTo>
                    <a:pt x="37" y="69"/>
                    <a:pt x="28" y="78"/>
                    <a:pt x="19" y="105"/>
                  </a:cubicBezTo>
                  <a:cubicBezTo>
                    <a:pt x="10" y="123"/>
                    <a:pt x="1" y="141"/>
                    <a:pt x="10" y="159"/>
                  </a:cubicBezTo>
                  <a:lnTo>
                    <a:pt x="10" y="176"/>
                  </a:lnTo>
                  <a:cubicBezTo>
                    <a:pt x="10" y="194"/>
                    <a:pt x="10" y="203"/>
                    <a:pt x="10" y="221"/>
                  </a:cubicBezTo>
                  <a:cubicBezTo>
                    <a:pt x="19" y="239"/>
                    <a:pt x="28" y="257"/>
                    <a:pt x="37" y="275"/>
                  </a:cubicBezTo>
                  <a:cubicBezTo>
                    <a:pt x="46" y="283"/>
                    <a:pt x="55" y="292"/>
                    <a:pt x="72" y="301"/>
                  </a:cubicBezTo>
                  <a:cubicBezTo>
                    <a:pt x="81" y="310"/>
                    <a:pt x="90" y="319"/>
                    <a:pt x="99" y="319"/>
                  </a:cubicBezTo>
                  <a:cubicBezTo>
                    <a:pt x="117" y="328"/>
                    <a:pt x="126" y="337"/>
                    <a:pt x="144" y="337"/>
                  </a:cubicBezTo>
                  <a:lnTo>
                    <a:pt x="206" y="337"/>
                  </a:lnTo>
                  <a:cubicBezTo>
                    <a:pt x="215" y="328"/>
                    <a:pt x="233" y="319"/>
                    <a:pt x="242" y="319"/>
                  </a:cubicBezTo>
                  <a:lnTo>
                    <a:pt x="251" y="310"/>
                  </a:lnTo>
                  <a:cubicBezTo>
                    <a:pt x="269" y="301"/>
                    <a:pt x="287" y="292"/>
                    <a:pt x="295" y="283"/>
                  </a:cubicBezTo>
                  <a:cubicBezTo>
                    <a:pt x="313" y="266"/>
                    <a:pt x="322" y="248"/>
                    <a:pt x="331" y="230"/>
                  </a:cubicBezTo>
                  <a:cubicBezTo>
                    <a:pt x="340" y="212"/>
                    <a:pt x="349" y="185"/>
                    <a:pt x="349" y="167"/>
                  </a:cubicBezTo>
                  <a:lnTo>
                    <a:pt x="349" y="123"/>
                  </a:lnTo>
                  <a:cubicBezTo>
                    <a:pt x="340" y="105"/>
                    <a:pt x="322" y="96"/>
                    <a:pt x="313" y="78"/>
                  </a:cubicBezTo>
                  <a:cubicBezTo>
                    <a:pt x="304" y="69"/>
                    <a:pt x="295" y="60"/>
                    <a:pt x="287" y="51"/>
                  </a:cubicBezTo>
                  <a:cubicBezTo>
                    <a:pt x="269" y="25"/>
                    <a:pt x="242" y="16"/>
                    <a:pt x="215" y="7"/>
                  </a:cubicBezTo>
                  <a:cubicBezTo>
                    <a:pt x="202" y="2"/>
                    <a:pt x="188" y="0"/>
                    <a:pt x="175"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3" name="Google Shape;3673;p39"/>
            <p:cNvSpPr/>
            <p:nvPr/>
          </p:nvSpPr>
          <p:spPr>
            <a:xfrm rot="2831813">
              <a:off x="7726722" y="742018"/>
              <a:ext cx="33538" cy="32650"/>
            </a:xfrm>
            <a:custGeom>
              <a:avLst/>
              <a:gdLst/>
              <a:ahLst/>
              <a:cxnLst/>
              <a:rect l="l" t="t" r="r" b="b"/>
              <a:pathLst>
                <a:path w="340" h="331" extrusionOk="0">
                  <a:moveTo>
                    <a:pt x="179" y="1"/>
                  </a:moveTo>
                  <a:cubicBezTo>
                    <a:pt x="134" y="1"/>
                    <a:pt x="98" y="18"/>
                    <a:pt x="72" y="45"/>
                  </a:cubicBezTo>
                  <a:lnTo>
                    <a:pt x="63" y="54"/>
                  </a:lnTo>
                  <a:lnTo>
                    <a:pt x="36" y="90"/>
                  </a:lnTo>
                  <a:lnTo>
                    <a:pt x="27" y="99"/>
                  </a:lnTo>
                  <a:cubicBezTo>
                    <a:pt x="18" y="108"/>
                    <a:pt x="18" y="125"/>
                    <a:pt x="9" y="143"/>
                  </a:cubicBezTo>
                  <a:cubicBezTo>
                    <a:pt x="9" y="152"/>
                    <a:pt x="9" y="170"/>
                    <a:pt x="0" y="179"/>
                  </a:cubicBezTo>
                  <a:cubicBezTo>
                    <a:pt x="0" y="206"/>
                    <a:pt x="9" y="224"/>
                    <a:pt x="18" y="242"/>
                  </a:cubicBezTo>
                  <a:cubicBezTo>
                    <a:pt x="18" y="250"/>
                    <a:pt x="27" y="268"/>
                    <a:pt x="36" y="277"/>
                  </a:cubicBezTo>
                  <a:cubicBezTo>
                    <a:pt x="45" y="295"/>
                    <a:pt x="63" y="304"/>
                    <a:pt x="81" y="313"/>
                  </a:cubicBezTo>
                  <a:lnTo>
                    <a:pt x="116" y="331"/>
                  </a:lnTo>
                  <a:lnTo>
                    <a:pt x="161" y="331"/>
                  </a:lnTo>
                  <a:cubicBezTo>
                    <a:pt x="179" y="331"/>
                    <a:pt x="206" y="331"/>
                    <a:pt x="223" y="322"/>
                  </a:cubicBezTo>
                  <a:cubicBezTo>
                    <a:pt x="241" y="313"/>
                    <a:pt x="259" y="304"/>
                    <a:pt x="268" y="286"/>
                  </a:cubicBezTo>
                  <a:lnTo>
                    <a:pt x="286" y="268"/>
                  </a:lnTo>
                  <a:lnTo>
                    <a:pt x="295" y="268"/>
                  </a:lnTo>
                  <a:cubicBezTo>
                    <a:pt x="304" y="259"/>
                    <a:pt x="313" y="242"/>
                    <a:pt x="322" y="224"/>
                  </a:cubicBezTo>
                  <a:cubicBezTo>
                    <a:pt x="330" y="215"/>
                    <a:pt x="330" y="206"/>
                    <a:pt x="339" y="188"/>
                  </a:cubicBezTo>
                  <a:lnTo>
                    <a:pt x="339" y="179"/>
                  </a:lnTo>
                  <a:lnTo>
                    <a:pt x="339" y="134"/>
                  </a:lnTo>
                  <a:cubicBezTo>
                    <a:pt x="339" y="117"/>
                    <a:pt x="339" y="99"/>
                    <a:pt x="330" y="81"/>
                  </a:cubicBezTo>
                  <a:cubicBezTo>
                    <a:pt x="322" y="72"/>
                    <a:pt x="313" y="63"/>
                    <a:pt x="304" y="54"/>
                  </a:cubicBezTo>
                  <a:cubicBezTo>
                    <a:pt x="295" y="36"/>
                    <a:pt x="277" y="27"/>
                    <a:pt x="259" y="18"/>
                  </a:cubicBezTo>
                  <a:lnTo>
                    <a:pt x="223" y="1"/>
                  </a:ln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4" name="Google Shape;3674;p39"/>
            <p:cNvSpPr/>
            <p:nvPr/>
          </p:nvSpPr>
          <p:spPr>
            <a:xfrm rot="2831813">
              <a:off x="7601931" y="785767"/>
              <a:ext cx="69542" cy="60959"/>
            </a:xfrm>
            <a:custGeom>
              <a:avLst/>
              <a:gdLst/>
              <a:ahLst/>
              <a:cxnLst/>
              <a:rect l="l" t="t" r="r" b="b"/>
              <a:pathLst>
                <a:path w="705" h="618" extrusionOk="0">
                  <a:moveTo>
                    <a:pt x="131" y="553"/>
                  </a:moveTo>
                  <a:cubicBezTo>
                    <a:pt x="141" y="562"/>
                    <a:pt x="152" y="571"/>
                    <a:pt x="163" y="580"/>
                  </a:cubicBezTo>
                  <a:cubicBezTo>
                    <a:pt x="151" y="571"/>
                    <a:pt x="141" y="562"/>
                    <a:pt x="131" y="553"/>
                  </a:cubicBezTo>
                  <a:close/>
                  <a:moveTo>
                    <a:pt x="163" y="580"/>
                  </a:moveTo>
                  <a:cubicBezTo>
                    <a:pt x="166" y="581"/>
                    <a:pt x="169" y="583"/>
                    <a:pt x="172" y="585"/>
                  </a:cubicBezTo>
                  <a:lnTo>
                    <a:pt x="172" y="585"/>
                  </a:lnTo>
                  <a:cubicBezTo>
                    <a:pt x="169" y="583"/>
                    <a:pt x="166" y="581"/>
                    <a:pt x="163" y="580"/>
                  </a:cubicBezTo>
                  <a:close/>
                  <a:moveTo>
                    <a:pt x="356" y="0"/>
                  </a:moveTo>
                  <a:cubicBezTo>
                    <a:pt x="325" y="0"/>
                    <a:pt x="293" y="6"/>
                    <a:pt x="261" y="17"/>
                  </a:cubicBezTo>
                  <a:cubicBezTo>
                    <a:pt x="181" y="44"/>
                    <a:pt x="118" y="98"/>
                    <a:pt x="74" y="169"/>
                  </a:cubicBezTo>
                  <a:cubicBezTo>
                    <a:pt x="0" y="291"/>
                    <a:pt x="24" y="451"/>
                    <a:pt x="131" y="553"/>
                  </a:cubicBezTo>
                  <a:lnTo>
                    <a:pt x="131" y="553"/>
                  </a:lnTo>
                  <a:cubicBezTo>
                    <a:pt x="86" y="509"/>
                    <a:pt x="56" y="451"/>
                    <a:pt x="56" y="392"/>
                  </a:cubicBezTo>
                  <a:cubicBezTo>
                    <a:pt x="47" y="321"/>
                    <a:pt x="65" y="240"/>
                    <a:pt x="109" y="178"/>
                  </a:cubicBezTo>
                  <a:cubicBezTo>
                    <a:pt x="164" y="81"/>
                    <a:pt x="245" y="41"/>
                    <a:pt x="328" y="41"/>
                  </a:cubicBezTo>
                  <a:cubicBezTo>
                    <a:pt x="516" y="41"/>
                    <a:pt x="705" y="252"/>
                    <a:pt x="556" y="464"/>
                  </a:cubicBezTo>
                  <a:cubicBezTo>
                    <a:pt x="511" y="526"/>
                    <a:pt x="457" y="580"/>
                    <a:pt x="386" y="606"/>
                  </a:cubicBezTo>
                  <a:cubicBezTo>
                    <a:pt x="362" y="612"/>
                    <a:pt x="337" y="615"/>
                    <a:pt x="310" y="615"/>
                  </a:cubicBezTo>
                  <a:cubicBezTo>
                    <a:pt x="262" y="615"/>
                    <a:pt x="213" y="605"/>
                    <a:pt x="172" y="585"/>
                  </a:cubicBezTo>
                  <a:lnTo>
                    <a:pt x="172" y="585"/>
                  </a:lnTo>
                  <a:cubicBezTo>
                    <a:pt x="216" y="607"/>
                    <a:pt x="262" y="617"/>
                    <a:pt x="307" y="617"/>
                  </a:cubicBezTo>
                  <a:cubicBezTo>
                    <a:pt x="410" y="617"/>
                    <a:pt x="510" y="563"/>
                    <a:pt x="565" y="472"/>
                  </a:cubicBezTo>
                  <a:cubicBezTo>
                    <a:pt x="609" y="410"/>
                    <a:pt x="636" y="330"/>
                    <a:pt x="627" y="249"/>
                  </a:cubicBezTo>
                  <a:cubicBezTo>
                    <a:pt x="613" y="104"/>
                    <a:pt x="492" y="0"/>
                    <a:pt x="35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75" name="Google Shape;3675;p39"/>
            <p:cNvSpPr/>
            <p:nvPr/>
          </p:nvSpPr>
          <p:spPr>
            <a:xfrm rot="2831813">
              <a:off x="7701857" y="707710"/>
              <a:ext cx="86311" cy="78419"/>
            </a:xfrm>
            <a:custGeom>
              <a:avLst/>
              <a:gdLst/>
              <a:ahLst/>
              <a:cxnLst/>
              <a:rect l="l" t="t" r="r" b="b"/>
              <a:pathLst>
                <a:path w="875" h="795" extrusionOk="0">
                  <a:moveTo>
                    <a:pt x="96" y="644"/>
                  </a:moveTo>
                  <a:lnTo>
                    <a:pt x="96" y="644"/>
                  </a:lnTo>
                  <a:cubicBezTo>
                    <a:pt x="120" y="683"/>
                    <a:pt x="152" y="716"/>
                    <a:pt x="191" y="742"/>
                  </a:cubicBezTo>
                  <a:cubicBezTo>
                    <a:pt x="153" y="714"/>
                    <a:pt x="121" y="681"/>
                    <a:pt x="96" y="644"/>
                  </a:cubicBezTo>
                  <a:close/>
                  <a:moveTo>
                    <a:pt x="191" y="742"/>
                  </a:moveTo>
                  <a:lnTo>
                    <a:pt x="191" y="742"/>
                  </a:lnTo>
                  <a:cubicBezTo>
                    <a:pt x="230" y="766"/>
                    <a:pt x="272" y="781"/>
                    <a:pt x="314" y="788"/>
                  </a:cubicBezTo>
                  <a:lnTo>
                    <a:pt x="314" y="788"/>
                  </a:lnTo>
                  <a:cubicBezTo>
                    <a:pt x="272" y="780"/>
                    <a:pt x="230" y="765"/>
                    <a:pt x="191" y="742"/>
                  </a:cubicBezTo>
                  <a:close/>
                  <a:moveTo>
                    <a:pt x="437" y="1"/>
                  </a:moveTo>
                  <a:cubicBezTo>
                    <a:pt x="400" y="1"/>
                    <a:pt x="362" y="6"/>
                    <a:pt x="324" y="19"/>
                  </a:cubicBezTo>
                  <a:cubicBezTo>
                    <a:pt x="226" y="55"/>
                    <a:pt x="137" y="117"/>
                    <a:pt x="83" y="207"/>
                  </a:cubicBezTo>
                  <a:cubicBezTo>
                    <a:pt x="0" y="345"/>
                    <a:pt x="9" y="516"/>
                    <a:pt x="96" y="644"/>
                  </a:cubicBezTo>
                  <a:lnTo>
                    <a:pt x="96" y="644"/>
                  </a:lnTo>
                  <a:cubicBezTo>
                    <a:pt x="69" y="601"/>
                    <a:pt x="52" y="552"/>
                    <a:pt x="48" y="501"/>
                  </a:cubicBezTo>
                  <a:cubicBezTo>
                    <a:pt x="30" y="403"/>
                    <a:pt x="57" y="305"/>
                    <a:pt x="110" y="224"/>
                  </a:cubicBezTo>
                  <a:cubicBezTo>
                    <a:pt x="185" y="107"/>
                    <a:pt x="290" y="58"/>
                    <a:pt x="395" y="58"/>
                  </a:cubicBezTo>
                  <a:cubicBezTo>
                    <a:pt x="638" y="58"/>
                    <a:pt x="874" y="324"/>
                    <a:pt x="699" y="599"/>
                  </a:cubicBezTo>
                  <a:cubicBezTo>
                    <a:pt x="646" y="680"/>
                    <a:pt x="574" y="742"/>
                    <a:pt x="476" y="778"/>
                  </a:cubicBezTo>
                  <a:cubicBezTo>
                    <a:pt x="441" y="787"/>
                    <a:pt x="406" y="792"/>
                    <a:pt x="371" y="792"/>
                  </a:cubicBezTo>
                  <a:cubicBezTo>
                    <a:pt x="352" y="792"/>
                    <a:pt x="333" y="791"/>
                    <a:pt x="314" y="788"/>
                  </a:cubicBezTo>
                  <a:lnTo>
                    <a:pt x="314" y="788"/>
                  </a:lnTo>
                  <a:cubicBezTo>
                    <a:pt x="338" y="792"/>
                    <a:pt x="362" y="795"/>
                    <a:pt x="387" y="795"/>
                  </a:cubicBezTo>
                  <a:cubicBezTo>
                    <a:pt x="519" y="795"/>
                    <a:pt x="646" y="727"/>
                    <a:pt x="717" y="608"/>
                  </a:cubicBezTo>
                  <a:cubicBezTo>
                    <a:pt x="780" y="528"/>
                    <a:pt x="806" y="421"/>
                    <a:pt x="789" y="314"/>
                  </a:cubicBezTo>
                  <a:cubicBezTo>
                    <a:pt x="766" y="130"/>
                    <a:pt x="611" y="1"/>
                    <a:pt x="437" y="1"/>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76" name="Google Shape;3676;p39"/>
            <p:cNvSpPr/>
            <p:nvPr/>
          </p:nvSpPr>
          <p:spPr>
            <a:xfrm rot="2831813">
              <a:off x="8068718" y="908114"/>
              <a:ext cx="127839" cy="111167"/>
            </a:xfrm>
            <a:custGeom>
              <a:avLst/>
              <a:gdLst/>
              <a:ahLst/>
              <a:cxnLst/>
              <a:rect l="l" t="t" r="r" b="b"/>
              <a:pathLst>
                <a:path w="1296" h="1127" extrusionOk="0">
                  <a:moveTo>
                    <a:pt x="631" y="1"/>
                  </a:moveTo>
                  <a:cubicBezTo>
                    <a:pt x="582" y="1"/>
                    <a:pt x="532" y="8"/>
                    <a:pt x="483" y="22"/>
                  </a:cubicBezTo>
                  <a:cubicBezTo>
                    <a:pt x="188" y="94"/>
                    <a:pt x="1" y="397"/>
                    <a:pt x="72" y="700"/>
                  </a:cubicBezTo>
                  <a:cubicBezTo>
                    <a:pt x="99" y="843"/>
                    <a:pt x="188" y="968"/>
                    <a:pt x="313" y="1040"/>
                  </a:cubicBezTo>
                  <a:cubicBezTo>
                    <a:pt x="188" y="959"/>
                    <a:pt x="108" y="834"/>
                    <a:pt x="81" y="700"/>
                  </a:cubicBezTo>
                  <a:cubicBezTo>
                    <a:pt x="54" y="558"/>
                    <a:pt x="90" y="415"/>
                    <a:pt x="170" y="290"/>
                  </a:cubicBezTo>
                  <a:cubicBezTo>
                    <a:pt x="284" y="126"/>
                    <a:pt x="437" y="58"/>
                    <a:pt x="588" y="58"/>
                  </a:cubicBezTo>
                  <a:cubicBezTo>
                    <a:pt x="948" y="58"/>
                    <a:pt x="1296" y="446"/>
                    <a:pt x="1063" y="861"/>
                  </a:cubicBezTo>
                  <a:cubicBezTo>
                    <a:pt x="983" y="977"/>
                    <a:pt x="867" y="1066"/>
                    <a:pt x="724" y="1102"/>
                  </a:cubicBezTo>
                  <a:cubicBezTo>
                    <a:pt x="677" y="1114"/>
                    <a:pt x="631" y="1120"/>
                    <a:pt x="585" y="1120"/>
                  </a:cubicBezTo>
                  <a:cubicBezTo>
                    <a:pt x="490" y="1120"/>
                    <a:pt x="398" y="1094"/>
                    <a:pt x="313" y="1040"/>
                  </a:cubicBezTo>
                  <a:lnTo>
                    <a:pt x="313" y="1040"/>
                  </a:lnTo>
                  <a:cubicBezTo>
                    <a:pt x="402" y="1097"/>
                    <a:pt x="499" y="1127"/>
                    <a:pt x="599" y="1127"/>
                  </a:cubicBezTo>
                  <a:cubicBezTo>
                    <a:pt x="641" y="1127"/>
                    <a:pt x="682" y="1121"/>
                    <a:pt x="724" y="1111"/>
                  </a:cubicBezTo>
                  <a:cubicBezTo>
                    <a:pt x="867" y="1075"/>
                    <a:pt x="992" y="995"/>
                    <a:pt x="1081" y="870"/>
                  </a:cubicBezTo>
                  <a:cubicBezTo>
                    <a:pt x="1161" y="745"/>
                    <a:pt x="1188" y="593"/>
                    <a:pt x="1161" y="451"/>
                  </a:cubicBezTo>
                  <a:cubicBezTo>
                    <a:pt x="1134" y="299"/>
                    <a:pt x="1045" y="165"/>
                    <a:pt x="920" y="85"/>
                  </a:cubicBezTo>
                  <a:cubicBezTo>
                    <a:pt x="830" y="30"/>
                    <a:pt x="732" y="1"/>
                    <a:pt x="631" y="1"/>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77" name="Google Shape;3677;p39"/>
            <p:cNvSpPr/>
            <p:nvPr/>
          </p:nvSpPr>
          <p:spPr>
            <a:xfrm rot="2831813">
              <a:off x="8037212" y="1083891"/>
              <a:ext cx="105842" cy="93905"/>
            </a:xfrm>
            <a:custGeom>
              <a:avLst/>
              <a:gdLst/>
              <a:ahLst/>
              <a:cxnLst/>
              <a:rect l="l" t="t" r="r" b="b"/>
              <a:pathLst>
                <a:path w="1073" h="952" extrusionOk="0">
                  <a:moveTo>
                    <a:pt x="28" y="592"/>
                  </a:moveTo>
                  <a:cubicBezTo>
                    <a:pt x="46" y="716"/>
                    <a:pt x="108" y="823"/>
                    <a:pt x="215" y="886"/>
                  </a:cubicBezTo>
                  <a:cubicBezTo>
                    <a:pt x="117" y="823"/>
                    <a:pt x="46" y="716"/>
                    <a:pt x="28" y="592"/>
                  </a:cubicBezTo>
                  <a:close/>
                  <a:moveTo>
                    <a:pt x="503" y="0"/>
                  </a:moveTo>
                  <a:cubicBezTo>
                    <a:pt x="461" y="0"/>
                    <a:pt x="418" y="6"/>
                    <a:pt x="376" y="20"/>
                  </a:cubicBezTo>
                  <a:cubicBezTo>
                    <a:pt x="251" y="56"/>
                    <a:pt x="153" y="136"/>
                    <a:pt x="90" y="243"/>
                  </a:cubicBezTo>
                  <a:cubicBezTo>
                    <a:pt x="28" y="350"/>
                    <a:pt x="1" y="475"/>
                    <a:pt x="28" y="591"/>
                  </a:cubicBezTo>
                  <a:cubicBezTo>
                    <a:pt x="19" y="475"/>
                    <a:pt x="46" y="359"/>
                    <a:pt x="108" y="261"/>
                  </a:cubicBezTo>
                  <a:cubicBezTo>
                    <a:pt x="198" y="97"/>
                    <a:pt x="334" y="30"/>
                    <a:pt x="468" y="30"/>
                  </a:cubicBezTo>
                  <a:cubicBezTo>
                    <a:pt x="773" y="30"/>
                    <a:pt x="1072" y="373"/>
                    <a:pt x="831" y="707"/>
                  </a:cubicBezTo>
                  <a:cubicBezTo>
                    <a:pt x="769" y="814"/>
                    <a:pt x="670" y="895"/>
                    <a:pt x="563" y="930"/>
                  </a:cubicBezTo>
                  <a:cubicBezTo>
                    <a:pt x="523" y="943"/>
                    <a:pt x="483" y="949"/>
                    <a:pt x="442" y="949"/>
                  </a:cubicBezTo>
                  <a:cubicBezTo>
                    <a:pt x="364" y="949"/>
                    <a:pt x="286" y="927"/>
                    <a:pt x="215" y="886"/>
                  </a:cubicBezTo>
                  <a:lnTo>
                    <a:pt x="215" y="886"/>
                  </a:lnTo>
                  <a:cubicBezTo>
                    <a:pt x="284" y="930"/>
                    <a:pt x="366" y="951"/>
                    <a:pt x="448" y="951"/>
                  </a:cubicBezTo>
                  <a:cubicBezTo>
                    <a:pt x="484" y="951"/>
                    <a:pt x="520" y="947"/>
                    <a:pt x="554" y="939"/>
                  </a:cubicBezTo>
                  <a:cubicBezTo>
                    <a:pt x="679" y="904"/>
                    <a:pt x="777" y="832"/>
                    <a:pt x="849" y="725"/>
                  </a:cubicBezTo>
                  <a:cubicBezTo>
                    <a:pt x="920" y="627"/>
                    <a:pt x="947" y="502"/>
                    <a:pt x="929" y="377"/>
                  </a:cubicBezTo>
                  <a:cubicBezTo>
                    <a:pt x="900" y="155"/>
                    <a:pt x="710" y="0"/>
                    <a:pt x="503"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78" name="Google Shape;3678;p39"/>
            <p:cNvSpPr/>
            <p:nvPr/>
          </p:nvSpPr>
          <p:spPr>
            <a:xfrm rot="2831813">
              <a:off x="7759414" y="909423"/>
              <a:ext cx="105744" cy="103079"/>
            </a:xfrm>
            <a:custGeom>
              <a:avLst/>
              <a:gdLst/>
              <a:ahLst/>
              <a:cxnLst/>
              <a:rect l="l" t="t" r="r" b="b"/>
              <a:pathLst>
                <a:path w="1072" h="1045" extrusionOk="0">
                  <a:moveTo>
                    <a:pt x="251" y="973"/>
                  </a:moveTo>
                  <a:lnTo>
                    <a:pt x="251" y="973"/>
                  </a:lnTo>
                  <a:cubicBezTo>
                    <a:pt x="297" y="1002"/>
                    <a:pt x="346" y="1021"/>
                    <a:pt x="397" y="1032"/>
                  </a:cubicBezTo>
                  <a:lnTo>
                    <a:pt x="397" y="1032"/>
                  </a:lnTo>
                  <a:cubicBezTo>
                    <a:pt x="346" y="1021"/>
                    <a:pt x="296" y="1001"/>
                    <a:pt x="251" y="973"/>
                  </a:cubicBezTo>
                  <a:close/>
                  <a:moveTo>
                    <a:pt x="581" y="1"/>
                  </a:moveTo>
                  <a:cubicBezTo>
                    <a:pt x="531" y="1"/>
                    <a:pt x="480" y="9"/>
                    <a:pt x="429" y="27"/>
                  </a:cubicBezTo>
                  <a:cubicBezTo>
                    <a:pt x="161" y="107"/>
                    <a:pt x="1" y="375"/>
                    <a:pt x="45" y="652"/>
                  </a:cubicBezTo>
                  <a:cubicBezTo>
                    <a:pt x="63" y="786"/>
                    <a:pt x="143" y="902"/>
                    <a:pt x="251" y="973"/>
                  </a:cubicBezTo>
                  <a:cubicBezTo>
                    <a:pt x="143" y="902"/>
                    <a:pt x="72" y="786"/>
                    <a:pt x="54" y="661"/>
                  </a:cubicBezTo>
                  <a:cubicBezTo>
                    <a:pt x="36" y="527"/>
                    <a:pt x="63" y="393"/>
                    <a:pt x="135" y="286"/>
                  </a:cubicBezTo>
                  <a:cubicBezTo>
                    <a:pt x="206" y="179"/>
                    <a:pt x="313" y="98"/>
                    <a:pt x="438" y="63"/>
                  </a:cubicBezTo>
                  <a:cubicBezTo>
                    <a:pt x="478" y="51"/>
                    <a:pt x="519" y="46"/>
                    <a:pt x="559" y="46"/>
                  </a:cubicBezTo>
                  <a:cubicBezTo>
                    <a:pt x="768" y="46"/>
                    <a:pt x="963" y="195"/>
                    <a:pt x="1000" y="420"/>
                  </a:cubicBezTo>
                  <a:cubicBezTo>
                    <a:pt x="1036" y="678"/>
                    <a:pt x="884" y="937"/>
                    <a:pt x="634" y="1018"/>
                  </a:cubicBezTo>
                  <a:cubicBezTo>
                    <a:pt x="585" y="1034"/>
                    <a:pt x="536" y="1042"/>
                    <a:pt x="488" y="1042"/>
                  </a:cubicBezTo>
                  <a:cubicBezTo>
                    <a:pt x="457" y="1042"/>
                    <a:pt x="427" y="1039"/>
                    <a:pt x="397" y="1032"/>
                  </a:cubicBezTo>
                  <a:lnTo>
                    <a:pt x="397" y="1032"/>
                  </a:lnTo>
                  <a:cubicBezTo>
                    <a:pt x="433" y="1040"/>
                    <a:pt x="469" y="1044"/>
                    <a:pt x="505" y="1044"/>
                  </a:cubicBezTo>
                  <a:cubicBezTo>
                    <a:pt x="549" y="1044"/>
                    <a:pt x="593" y="1038"/>
                    <a:pt x="634" y="1026"/>
                  </a:cubicBezTo>
                  <a:cubicBezTo>
                    <a:pt x="902" y="946"/>
                    <a:pt x="1072" y="687"/>
                    <a:pt x="1045" y="411"/>
                  </a:cubicBezTo>
                  <a:cubicBezTo>
                    <a:pt x="1008" y="170"/>
                    <a:pt x="805" y="1"/>
                    <a:pt x="581" y="1"/>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79" name="Google Shape;3679;p39"/>
            <p:cNvSpPr/>
            <p:nvPr/>
          </p:nvSpPr>
          <p:spPr>
            <a:xfrm rot="2831813">
              <a:off x="7776705" y="1104337"/>
              <a:ext cx="93413" cy="84534"/>
            </a:xfrm>
            <a:custGeom>
              <a:avLst/>
              <a:gdLst/>
              <a:ahLst/>
              <a:cxnLst/>
              <a:rect l="l" t="t" r="r" b="b"/>
              <a:pathLst>
                <a:path w="947" h="857" extrusionOk="0">
                  <a:moveTo>
                    <a:pt x="56" y="623"/>
                  </a:moveTo>
                  <a:cubicBezTo>
                    <a:pt x="83" y="696"/>
                    <a:pt x="131" y="759"/>
                    <a:pt x="203" y="799"/>
                  </a:cubicBezTo>
                  <a:cubicBezTo>
                    <a:pt x="136" y="754"/>
                    <a:pt x="87" y="693"/>
                    <a:pt x="56" y="623"/>
                  </a:cubicBezTo>
                  <a:close/>
                  <a:moveTo>
                    <a:pt x="203" y="799"/>
                  </a:moveTo>
                  <a:lnTo>
                    <a:pt x="203" y="799"/>
                  </a:lnTo>
                  <a:cubicBezTo>
                    <a:pt x="256" y="836"/>
                    <a:pt x="316" y="854"/>
                    <a:pt x="378" y="855"/>
                  </a:cubicBezTo>
                  <a:lnTo>
                    <a:pt x="378" y="855"/>
                  </a:lnTo>
                  <a:cubicBezTo>
                    <a:pt x="318" y="850"/>
                    <a:pt x="258" y="831"/>
                    <a:pt x="203" y="799"/>
                  </a:cubicBezTo>
                  <a:close/>
                  <a:moveTo>
                    <a:pt x="473" y="0"/>
                  </a:moveTo>
                  <a:cubicBezTo>
                    <a:pt x="431" y="0"/>
                    <a:pt x="388" y="7"/>
                    <a:pt x="346" y="22"/>
                  </a:cubicBezTo>
                  <a:cubicBezTo>
                    <a:pt x="239" y="58"/>
                    <a:pt x="141" y="129"/>
                    <a:pt x="87" y="227"/>
                  </a:cubicBezTo>
                  <a:cubicBezTo>
                    <a:pt x="7" y="348"/>
                    <a:pt x="0" y="498"/>
                    <a:pt x="56" y="623"/>
                  </a:cubicBezTo>
                  <a:lnTo>
                    <a:pt x="56" y="623"/>
                  </a:lnTo>
                  <a:cubicBezTo>
                    <a:pt x="46" y="597"/>
                    <a:pt x="38" y="568"/>
                    <a:pt x="34" y="540"/>
                  </a:cubicBezTo>
                  <a:cubicBezTo>
                    <a:pt x="25" y="433"/>
                    <a:pt x="43" y="326"/>
                    <a:pt x="105" y="236"/>
                  </a:cubicBezTo>
                  <a:cubicBezTo>
                    <a:pt x="186" y="104"/>
                    <a:pt x="303" y="49"/>
                    <a:pt x="418" y="49"/>
                  </a:cubicBezTo>
                  <a:cubicBezTo>
                    <a:pt x="685" y="49"/>
                    <a:pt x="947" y="342"/>
                    <a:pt x="748" y="647"/>
                  </a:cubicBezTo>
                  <a:cubicBezTo>
                    <a:pt x="694" y="736"/>
                    <a:pt x="605" y="807"/>
                    <a:pt x="507" y="834"/>
                  </a:cubicBezTo>
                  <a:cubicBezTo>
                    <a:pt x="465" y="848"/>
                    <a:pt x="424" y="855"/>
                    <a:pt x="384" y="855"/>
                  </a:cubicBezTo>
                  <a:cubicBezTo>
                    <a:pt x="382" y="855"/>
                    <a:pt x="380" y="855"/>
                    <a:pt x="378" y="855"/>
                  </a:cubicBezTo>
                  <a:lnTo>
                    <a:pt x="378" y="855"/>
                  </a:lnTo>
                  <a:cubicBezTo>
                    <a:pt x="390" y="856"/>
                    <a:pt x="402" y="857"/>
                    <a:pt x="415" y="857"/>
                  </a:cubicBezTo>
                  <a:cubicBezTo>
                    <a:pt x="555" y="857"/>
                    <a:pt x="692" y="785"/>
                    <a:pt x="774" y="656"/>
                  </a:cubicBezTo>
                  <a:cubicBezTo>
                    <a:pt x="837" y="567"/>
                    <a:pt x="864" y="450"/>
                    <a:pt x="846" y="343"/>
                  </a:cubicBezTo>
                  <a:cubicBezTo>
                    <a:pt x="824" y="139"/>
                    <a:pt x="659" y="0"/>
                    <a:pt x="473"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0" name="Google Shape;3680;p39"/>
            <p:cNvSpPr/>
            <p:nvPr/>
          </p:nvSpPr>
          <p:spPr>
            <a:xfrm rot="2831813">
              <a:off x="7665515" y="892241"/>
              <a:ext cx="76447" cy="67075"/>
            </a:xfrm>
            <a:custGeom>
              <a:avLst/>
              <a:gdLst/>
              <a:ahLst/>
              <a:cxnLst/>
              <a:rect l="l" t="t" r="r" b="b"/>
              <a:pathLst>
                <a:path w="775" h="680" extrusionOk="0">
                  <a:moveTo>
                    <a:pt x="400" y="0"/>
                  </a:moveTo>
                  <a:cubicBezTo>
                    <a:pt x="365" y="0"/>
                    <a:pt x="330" y="7"/>
                    <a:pt x="295" y="21"/>
                  </a:cubicBezTo>
                  <a:cubicBezTo>
                    <a:pt x="206" y="47"/>
                    <a:pt x="135" y="101"/>
                    <a:pt x="90" y="181"/>
                  </a:cubicBezTo>
                  <a:cubicBezTo>
                    <a:pt x="1" y="333"/>
                    <a:pt x="36" y="529"/>
                    <a:pt x="188" y="636"/>
                  </a:cubicBezTo>
                  <a:cubicBezTo>
                    <a:pt x="117" y="583"/>
                    <a:pt x="72" y="511"/>
                    <a:pt x="54" y="431"/>
                  </a:cubicBezTo>
                  <a:cubicBezTo>
                    <a:pt x="45" y="342"/>
                    <a:pt x="72" y="262"/>
                    <a:pt x="117" y="199"/>
                  </a:cubicBezTo>
                  <a:cubicBezTo>
                    <a:pt x="179" y="90"/>
                    <a:pt x="272" y="45"/>
                    <a:pt x="364" y="45"/>
                  </a:cubicBezTo>
                  <a:cubicBezTo>
                    <a:pt x="572" y="45"/>
                    <a:pt x="775" y="276"/>
                    <a:pt x="608" y="511"/>
                  </a:cubicBezTo>
                  <a:cubicBezTo>
                    <a:pt x="572" y="583"/>
                    <a:pt x="500" y="636"/>
                    <a:pt x="429" y="663"/>
                  </a:cubicBezTo>
                  <a:cubicBezTo>
                    <a:pt x="402" y="672"/>
                    <a:pt x="375" y="676"/>
                    <a:pt x="347" y="676"/>
                  </a:cubicBezTo>
                  <a:cubicBezTo>
                    <a:pt x="291" y="676"/>
                    <a:pt x="236" y="660"/>
                    <a:pt x="188" y="636"/>
                  </a:cubicBezTo>
                  <a:lnTo>
                    <a:pt x="188" y="636"/>
                  </a:lnTo>
                  <a:cubicBezTo>
                    <a:pt x="238" y="666"/>
                    <a:pt x="293" y="680"/>
                    <a:pt x="347" y="680"/>
                  </a:cubicBezTo>
                  <a:cubicBezTo>
                    <a:pt x="459" y="680"/>
                    <a:pt x="569" y="622"/>
                    <a:pt x="634" y="520"/>
                  </a:cubicBezTo>
                  <a:cubicBezTo>
                    <a:pt x="688" y="449"/>
                    <a:pt x="706" y="360"/>
                    <a:pt x="697" y="270"/>
                  </a:cubicBezTo>
                  <a:cubicBezTo>
                    <a:pt x="675" y="112"/>
                    <a:pt x="543" y="0"/>
                    <a:pt x="400"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1" name="Google Shape;3681;p39"/>
            <p:cNvSpPr/>
            <p:nvPr/>
          </p:nvSpPr>
          <p:spPr>
            <a:xfrm rot="2831813">
              <a:off x="7986323" y="1256394"/>
              <a:ext cx="84338" cy="74670"/>
            </a:xfrm>
            <a:custGeom>
              <a:avLst/>
              <a:gdLst/>
              <a:ahLst/>
              <a:cxnLst/>
              <a:rect l="l" t="t" r="r" b="b"/>
              <a:pathLst>
                <a:path w="855" h="757" extrusionOk="0">
                  <a:moveTo>
                    <a:pt x="108" y="626"/>
                  </a:moveTo>
                  <a:cubicBezTo>
                    <a:pt x="131" y="658"/>
                    <a:pt x="160" y="685"/>
                    <a:pt x="194" y="707"/>
                  </a:cubicBezTo>
                  <a:cubicBezTo>
                    <a:pt x="160" y="684"/>
                    <a:pt x="131" y="657"/>
                    <a:pt x="108" y="626"/>
                  </a:cubicBezTo>
                  <a:close/>
                  <a:moveTo>
                    <a:pt x="423" y="1"/>
                  </a:moveTo>
                  <a:cubicBezTo>
                    <a:pt x="386" y="1"/>
                    <a:pt x="348" y="7"/>
                    <a:pt x="310" y="20"/>
                  </a:cubicBezTo>
                  <a:cubicBezTo>
                    <a:pt x="221" y="56"/>
                    <a:pt x="140" y="118"/>
                    <a:pt x="87" y="198"/>
                  </a:cubicBezTo>
                  <a:cubicBezTo>
                    <a:pt x="1" y="334"/>
                    <a:pt x="12" y="504"/>
                    <a:pt x="108" y="626"/>
                  </a:cubicBezTo>
                  <a:lnTo>
                    <a:pt x="108" y="626"/>
                  </a:lnTo>
                  <a:cubicBezTo>
                    <a:pt x="75" y="583"/>
                    <a:pt x="52" y="532"/>
                    <a:pt x="42" y="475"/>
                  </a:cubicBezTo>
                  <a:cubicBezTo>
                    <a:pt x="33" y="386"/>
                    <a:pt x="60" y="288"/>
                    <a:pt x="105" y="216"/>
                  </a:cubicBezTo>
                  <a:cubicBezTo>
                    <a:pt x="146" y="119"/>
                    <a:pt x="227" y="79"/>
                    <a:pt x="316" y="79"/>
                  </a:cubicBezTo>
                  <a:cubicBezTo>
                    <a:pt x="553" y="79"/>
                    <a:pt x="855" y="357"/>
                    <a:pt x="667" y="564"/>
                  </a:cubicBezTo>
                  <a:cubicBezTo>
                    <a:pt x="622" y="645"/>
                    <a:pt x="542" y="707"/>
                    <a:pt x="462" y="734"/>
                  </a:cubicBezTo>
                  <a:cubicBezTo>
                    <a:pt x="428" y="744"/>
                    <a:pt x="393" y="749"/>
                    <a:pt x="359" y="749"/>
                  </a:cubicBezTo>
                  <a:cubicBezTo>
                    <a:pt x="301" y="749"/>
                    <a:pt x="244" y="735"/>
                    <a:pt x="194" y="707"/>
                  </a:cubicBezTo>
                  <a:lnTo>
                    <a:pt x="194" y="707"/>
                  </a:lnTo>
                  <a:cubicBezTo>
                    <a:pt x="251" y="740"/>
                    <a:pt x="314" y="756"/>
                    <a:pt x="377" y="756"/>
                  </a:cubicBezTo>
                  <a:cubicBezTo>
                    <a:pt x="501" y="756"/>
                    <a:pt x="623" y="695"/>
                    <a:pt x="694" y="582"/>
                  </a:cubicBezTo>
                  <a:cubicBezTo>
                    <a:pt x="747" y="502"/>
                    <a:pt x="774" y="404"/>
                    <a:pt x="756" y="306"/>
                  </a:cubicBezTo>
                  <a:cubicBezTo>
                    <a:pt x="742" y="123"/>
                    <a:pt x="590" y="1"/>
                    <a:pt x="423" y="1"/>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2" name="Google Shape;3682;p39"/>
            <p:cNvSpPr/>
            <p:nvPr/>
          </p:nvSpPr>
          <p:spPr>
            <a:xfrm rot="2831813">
              <a:off x="7843732" y="1319042"/>
              <a:ext cx="105744" cy="102092"/>
            </a:xfrm>
            <a:custGeom>
              <a:avLst/>
              <a:gdLst/>
              <a:ahLst/>
              <a:cxnLst/>
              <a:rect l="l" t="t" r="r" b="b"/>
              <a:pathLst>
                <a:path w="1072" h="1035" extrusionOk="0">
                  <a:moveTo>
                    <a:pt x="579" y="0"/>
                  </a:moveTo>
                  <a:cubicBezTo>
                    <a:pt x="530" y="0"/>
                    <a:pt x="479" y="9"/>
                    <a:pt x="429" y="26"/>
                  </a:cubicBezTo>
                  <a:cubicBezTo>
                    <a:pt x="161" y="107"/>
                    <a:pt x="0" y="375"/>
                    <a:pt x="45" y="651"/>
                  </a:cubicBezTo>
                  <a:cubicBezTo>
                    <a:pt x="72" y="776"/>
                    <a:pt x="143" y="892"/>
                    <a:pt x="259" y="964"/>
                  </a:cubicBezTo>
                  <a:cubicBezTo>
                    <a:pt x="143" y="892"/>
                    <a:pt x="72" y="776"/>
                    <a:pt x="54" y="651"/>
                  </a:cubicBezTo>
                  <a:cubicBezTo>
                    <a:pt x="27" y="383"/>
                    <a:pt x="188" y="142"/>
                    <a:pt x="438" y="71"/>
                  </a:cubicBezTo>
                  <a:cubicBezTo>
                    <a:pt x="480" y="57"/>
                    <a:pt x="523" y="51"/>
                    <a:pt x="565" y="51"/>
                  </a:cubicBezTo>
                  <a:cubicBezTo>
                    <a:pt x="770" y="51"/>
                    <a:pt x="954" y="203"/>
                    <a:pt x="991" y="410"/>
                  </a:cubicBezTo>
                  <a:cubicBezTo>
                    <a:pt x="1027" y="669"/>
                    <a:pt x="875" y="928"/>
                    <a:pt x="625" y="1008"/>
                  </a:cubicBezTo>
                  <a:cubicBezTo>
                    <a:pt x="578" y="1021"/>
                    <a:pt x="531" y="1029"/>
                    <a:pt x="484" y="1029"/>
                  </a:cubicBezTo>
                  <a:cubicBezTo>
                    <a:pt x="404" y="1029"/>
                    <a:pt x="326" y="1008"/>
                    <a:pt x="259" y="964"/>
                  </a:cubicBezTo>
                  <a:lnTo>
                    <a:pt x="259" y="964"/>
                  </a:lnTo>
                  <a:cubicBezTo>
                    <a:pt x="331" y="1011"/>
                    <a:pt x="414" y="1035"/>
                    <a:pt x="498" y="1035"/>
                  </a:cubicBezTo>
                  <a:cubicBezTo>
                    <a:pt x="541" y="1035"/>
                    <a:pt x="583" y="1029"/>
                    <a:pt x="625" y="1017"/>
                  </a:cubicBezTo>
                  <a:cubicBezTo>
                    <a:pt x="893" y="937"/>
                    <a:pt x="1071" y="678"/>
                    <a:pt x="1027" y="410"/>
                  </a:cubicBezTo>
                  <a:cubicBezTo>
                    <a:pt x="997" y="169"/>
                    <a:pt x="801" y="0"/>
                    <a:pt x="579"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3" name="Google Shape;3683;p39"/>
            <p:cNvSpPr/>
            <p:nvPr/>
          </p:nvSpPr>
          <p:spPr>
            <a:xfrm rot="2831813">
              <a:off x="7730405" y="1246191"/>
              <a:ext cx="95584" cy="85422"/>
            </a:xfrm>
            <a:custGeom>
              <a:avLst/>
              <a:gdLst/>
              <a:ahLst/>
              <a:cxnLst/>
              <a:rect l="l" t="t" r="r" b="b"/>
              <a:pathLst>
                <a:path w="969" h="866" extrusionOk="0">
                  <a:moveTo>
                    <a:pt x="64" y="650"/>
                  </a:moveTo>
                  <a:cubicBezTo>
                    <a:pt x="92" y="713"/>
                    <a:pt x="140" y="766"/>
                    <a:pt x="199" y="807"/>
                  </a:cubicBezTo>
                  <a:cubicBezTo>
                    <a:pt x="139" y="765"/>
                    <a:pt x="94" y="711"/>
                    <a:pt x="64" y="650"/>
                  </a:cubicBezTo>
                  <a:close/>
                  <a:moveTo>
                    <a:pt x="199" y="807"/>
                  </a:moveTo>
                  <a:cubicBezTo>
                    <a:pt x="257" y="844"/>
                    <a:pt x="318" y="863"/>
                    <a:pt x="380" y="864"/>
                  </a:cubicBezTo>
                  <a:lnTo>
                    <a:pt x="380" y="864"/>
                  </a:lnTo>
                  <a:cubicBezTo>
                    <a:pt x="318" y="859"/>
                    <a:pt x="257" y="840"/>
                    <a:pt x="199" y="807"/>
                  </a:cubicBezTo>
                  <a:close/>
                  <a:moveTo>
                    <a:pt x="478" y="0"/>
                  </a:moveTo>
                  <a:cubicBezTo>
                    <a:pt x="436" y="0"/>
                    <a:pt x="393" y="7"/>
                    <a:pt x="351" y="22"/>
                  </a:cubicBezTo>
                  <a:cubicBezTo>
                    <a:pt x="235" y="58"/>
                    <a:pt x="146" y="129"/>
                    <a:pt x="92" y="227"/>
                  </a:cubicBezTo>
                  <a:cubicBezTo>
                    <a:pt x="7" y="361"/>
                    <a:pt x="0" y="520"/>
                    <a:pt x="64" y="650"/>
                  </a:cubicBezTo>
                  <a:lnTo>
                    <a:pt x="64" y="650"/>
                  </a:lnTo>
                  <a:cubicBezTo>
                    <a:pt x="50" y="618"/>
                    <a:pt x="41" y="585"/>
                    <a:pt x="38" y="549"/>
                  </a:cubicBezTo>
                  <a:cubicBezTo>
                    <a:pt x="21" y="442"/>
                    <a:pt x="47" y="326"/>
                    <a:pt x="110" y="245"/>
                  </a:cubicBezTo>
                  <a:cubicBezTo>
                    <a:pt x="189" y="100"/>
                    <a:pt x="310" y="41"/>
                    <a:pt x="430" y="41"/>
                  </a:cubicBezTo>
                  <a:cubicBezTo>
                    <a:pt x="701" y="41"/>
                    <a:pt x="969" y="344"/>
                    <a:pt x="752" y="647"/>
                  </a:cubicBezTo>
                  <a:cubicBezTo>
                    <a:pt x="699" y="745"/>
                    <a:pt x="619" y="816"/>
                    <a:pt x="511" y="843"/>
                  </a:cubicBezTo>
                  <a:cubicBezTo>
                    <a:pt x="470" y="857"/>
                    <a:pt x="429" y="864"/>
                    <a:pt x="388" y="864"/>
                  </a:cubicBezTo>
                  <a:cubicBezTo>
                    <a:pt x="385" y="864"/>
                    <a:pt x="383" y="864"/>
                    <a:pt x="380" y="864"/>
                  </a:cubicBezTo>
                  <a:lnTo>
                    <a:pt x="380" y="864"/>
                  </a:lnTo>
                  <a:cubicBezTo>
                    <a:pt x="393" y="865"/>
                    <a:pt x="406" y="866"/>
                    <a:pt x="419" y="866"/>
                  </a:cubicBezTo>
                  <a:cubicBezTo>
                    <a:pt x="564" y="866"/>
                    <a:pt x="703" y="794"/>
                    <a:pt x="779" y="665"/>
                  </a:cubicBezTo>
                  <a:cubicBezTo>
                    <a:pt x="851" y="566"/>
                    <a:pt x="877" y="459"/>
                    <a:pt x="860" y="343"/>
                  </a:cubicBezTo>
                  <a:cubicBezTo>
                    <a:pt x="838" y="139"/>
                    <a:pt x="667" y="0"/>
                    <a:pt x="478"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4" name="Google Shape;3684;p39"/>
            <p:cNvSpPr/>
            <p:nvPr/>
          </p:nvSpPr>
          <p:spPr>
            <a:xfrm rot="-7840364">
              <a:off x="7681244" y="1786168"/>
              <a:ext cx="293855" cy="334409"/>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3685" name="Google Shape;3685;p39"/>
            <p:cNvSpPr/>
            <p:nvPr/>
          </p:nvSpPr>
          <p:spPr>
            <a:xfrm rot="-7840364">
              <a:off x="7772131" y="1739991"/>
              <a:ext cx="184902" cy="374957"/>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86" name="Google Shape;3686;p39"/>
            <p:cNvSpPr/>
            <p:nvPr/>
          </p:nvSpPr>
          <p:spPr>
            <a:xfrm rot="-7840364">
              <a:off x="7737949" y="1810185"/>
              <a:ext cx="234410" cy="305751"/>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87" name="Google Shape;3687;p39"/>
            <p:cNvSpPr/>
            <p:nvPr/>
          </p:nvSpPr>
          <p:spPr>
            <a:xfrm rot="-7840364">
              <a:off x="7700144" y="1790121"/>
              <a:ext cx="261382" cy="337603"/>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88" name="Google Shape;3688;p39"/>
            <p:cNvSpPr/>
            <p:nvPr/>
          </p:nvSpPr>
          <p:spPr>
            <a:xfrm rot="-7840364">
              <a:off x="8058097" y="1866628"/>
              <a:ext cx="142580" cy="245772"/>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89" name="Google Shape;3689;p39"/>
            <p:cNvSpPr/>
            <p:nvPr/>
          </p:nvSpPr>
          <p:spPr>
            <a:xfrm rot="-7840364">
              <a:off x="8136829" y="1942676"/>
              <a:ext cx="256325" cy="77281"/>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0" name="Google Shape;3690;p39"/>
            <p:cNvSpPr/>
            <p:nvPr/>
          </p:nvSpPr>
          <p:spPr>
            <a:xfrm rot="-7840364">
              <a:off x="8077838" y="1999511"/>
              <a:ext cx="204421" cy="203982"/>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1" name="Google Shape;3691;p39"/>
            <p:cNvSpPr/>
            <p:nvPr/>
          </p:nvSpPr>
          <p:spPr>
            <a:xfrm rot="-7840364">
              <a:off x="8063412" y="1740573"/>
              <a:ext cx="143290" cy="245062"/>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2" name="Google Shape;3692;p39"/>
            <p:cNvSpPr/>
            <p:nvPr/>
          </p:nvSpPr>
          <p:spPr>
            <a:xfrm rot="-7840364">
              <a:off x="8142008" y="1816104"/>
              <a:ext cx="256325" cy="77281"/>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3" name="Google Shape;3693;p39"/>
            <p:cNvSpPr/>
            <p:nvPr/>
          </p:nvSpPr>
          <p:spPr>
            <a:xfrm rot="-7840364">
              <a:off x="8060868" y="1616761"/>
              <a:ext cx="152606" cy="240714"/>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4" name="Google Shape;3694;p39"/>
            <p:cNvSpPr/>
            <p:nvPr/>
          </p:nvSpPr>
          <p:spPr>
            <a:xfrm rot="-7840364">
              <a:off x="8145543" y="1664523"/>
              <a:ext cx="252687" cy="74175"/>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5" name="Google Shape;3695;p39"/>
            <p:cNvSpPr/>
            <p:nvPr/>
          </p:nvSpPr>
          <p:spPr>
            <a:xfrm rot="-7840364">
              <a:off x="8041393" y="1494815"/>
              <a:ext cx="169464" cy="232906"/>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6" name="Google Shape;3696;p39"/>
            <p:cNvSpPr/>
            <p:nvPr/>
          </p:nvSpPr>
          <p:spPr>
            <a:xfrm rot="-7840364">
              <a:off x="8137553" y="1515646"/>
              <a:ext cx="247630" cy="76393"/>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7" name="Google Shape;3697;p39"/>
            <p:cNvSpPr/>
            <p:nvPr/>
          </p:nvSpPr>
          <p:spPr>
            <a:xfrm rot="-7840364">
              <a:off x="8082520" y="1980728"/>
              <a:ext cx="167955" cy="206466"/>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98" name="Google Shape;3698;p39"/>
            <p:cNvSpPr/>
            <p:nvPr/>
          </p:nvSpPr>
          <p:spPr>
            <a:xfrm rot="-7840364">
              <a:off x="8077000" y="1851074"/>
              <a:ext cx="83223" cy="248256"/>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99" name="Google Shape;3699;p39"/>
            <p:cNvSpPr/>
            <p:nvPr/>
          </p:nvSpPr>
          <p:spPr>
            <a:xfrm rot="-7840364">
              <a:off x="8137750" y="1938364"/>
              <a:ext cx="249493" cy="81185"/>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0" name="Google Shape;3700;p39"/>
            <p:cNvSpPr/>
            <p:nvPr/>
          </p:nvSpPr>
          <p:spPr>
            <a:xfrm rot="-7840364">
              <a:off x="8080041" y="1727471"/>
              <a:ext cx="86418" cy="247458"/>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1" name="Google Shape;3701;p39"/>
            <p:cNvSpPr/>
            <p:nvPr/>
          </p:nvSpPr>
          <p:spPr>
            <a:xfrm rot="-7840364">
              <a:off x="8143025" y="1811582"/>
              <a:ext cx="250291" cy="81806"/>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2" name="Google Shape;3702;p39"/>
            <p:cNvSpPr/>
            <p:nvPr/>
          </p:nvSpPr>
          <p:spPr>
            <a:xfrm rot="-7840364">
              <a:off x="8074400" y="1601870"/>
              <a:ext cx="99016" cy="242755"/>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3" name="Google Shape;3703;p39"/>
            <p:cNvSpPr/>
            <p:nvPr/>
          </p:nvSpPr>
          <p:spPr>
            <a:xfrm rot="-7840364">
              <a:off x="8145792" y="1662029"/>
              <a:ext cx="250291" cy="77635"/>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4" name="Google Shape;3704;p39"/>
            <p:cNvSpPr/>
            <p:nvPr/>
          </p:nvSpPr>
          <p:spPr>
            <a:xfrm rot="-7840364">
              <a:off x="8054417" y="1479324"/>
              <a:ext cx="115697" cy="235302"/>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5" name="Google Shape;3705;p39"/>
            <p:cNvSpPr/>
            <p:nvPr/>
          </p:nvSpPr>
          <p:spPr>
            <a:xfrm rot="-7840364">
              <a:off x="8135431" y="1513629"/>
              <a:ext cx="249493" cy="78611"/>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6" name="Google Shape;3706;p39"/>
            <p:cNvSpPr/>
            <p:nvPr/>
          </p:nvSpPr>
          <p:spPr>
            <a:xfrm rot="-7840364">
              <a:off x="7893380" y="1523690"/>
              <a:ext cx="530039" cy="421006"/>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7" name="Google Shape;3707;p39"/>
            <p:cNvSpPr/>
            <p:nvPr/>
          </p:nvSpPr>
          <p:spPr>
            <a:xfrm rot="-7840364">
              <a:off x="8038416" y="1681708"/>
              <a:ext cx="107800" cy="165563"/>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08" name="Google Shape;3708;p39"/>
            <p:cNvSpPr/>
            <p:nvPr/>
          </p:nvSpPr>
          <p:spPr>
            <a:xfrm rot="-7840364">
              <a:off x="7997088" y="1778331"/>
              <a:ext cx="338217" cy="387290"/>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09" name="Google Shape;3709;p39"/>
            <p:cNvSpPr/>
            <p:nvPr/>
          </p:nvSpPr>
          <p:spPr>
            <a:xfrm rot="-7840364">
              <a:off x="8047823" y="1675580"/>
              <a:ext cx="30965" cy="32563"/>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10" name="Google Shape;3710;p39"/>
            <p:cNvSpPr/>
            <p:nvPr/>
          </p:nvSpPr>
          <p:spPr>
            <a:xfrm rot="-3422581">
              <a:off x="7878580" y="2679874"/>
              <a:ext cx="273102" cy="249484"/>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11" name="Google Shape;3711;p39"/>
            <p:cNvSpPr/>
            <p:nvPr/>
          </p:nvSpPr>
          <p:spPr>
            <a:xfrm rot="-3422581">
              <a:off x="7881164" y="2639862"/>
              <a:ext cx="346975" cy="278903"/>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712" name="Google Shape;3712;p39"/>
            <p:cNvSpPr/>
            <p:nvPr/>
          </p:nvSpPr>
          <p:spPr>
            <a:xfrm rot="-3422581">
              <a:off x="7872585" y="2728269"/>
              <a:ext cx="177230" cy="197022"/>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13" name="Google Shape;3713;p39"/>
            <p:cNvSpPr/>
            <p:nvPr/>
          </p:nvSpPr>
          <p:spPr>
            <a:xfrm rot="-3422581">
              <a:off x="7880982" y="2677462"/>
              <a:ext cx="270238" cy="252152"/>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121900" tIns="121900" rIns="121900" bIns="121900" anchor="ctr" anchorCtr="0">
              <a:noAutofit/>
            </a:bodyPr>
            <a:lstStyle/>
            <a:p>
              <a:endParaRPr sz="2400"/>
            </a:p>
          </p:txBody>
        </p:sp>
      </p:grpSp>
      <p:grpSp>
        <p:nvGrpSpPr>
          <p:cNvPr id="3719" name="Google Shape;3719;p39"/>
          <p:cNvGrpSpPr/>
          <p:nvPr/>
        </p:nvGrpSpPr>
        <p:grpSpPr>
          <a:xfrm>
            <a:off x="10599601" y="4569334"/>
            <a:ext cx="450859" cy="512300"/>
            <a:chOff x="1463726" y="289374"/>
            <a:chExt cx="338144" cy="384225"/>
          </a:xfrm>
        </p:grpSpPr>
        <p:sp>
          <p:nvSpPr>
            <p:cNvPr id="3720" name="Google Shape;3720;p39"/>
            <p:cNvSpPr/>
            <p:nvPr/>
          </p:nvSpPr>
          <p:spPr>
            <a:xfrm rot="4905228" flipH="1">
              <a:off x="1515392" y="395830"/>
              <a:ext cx="273098" cy="249482"/>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21" name="Google Shape;3721;p39"/>
            <p:cNvSpPr/>
            <p:nvPr/>
          </p:nvSpPr>
          <p:spPr>
            <a:xfrm rot="4905228" flipH="1">
              <a:off x="1453132" y="341615"/>
              <a:ext cx="346970" cy="27890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722" name="Google Shape;3722;p39"/>
            <p:cNvSpPr/>
            <p:nvPr/>
          </p:nvSpPr>
          <p:spPr>
            <a:xfrm rot="4905228" flipH="1">
              <a:off x="1603054" y="464739"/>
              <a:ext cx="177228" cy="197021"/>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23" name="Google Shape;3723;p39"/>
            <p:cNvSpPr/>
            <p:nvPr/>
          </p:nvSpPr>
          <p:spPr>
            <a:xfrm rot="4905228" flipH="1">
              <a:off x="1516393" y="393111"/>
              <a:ext cx="270235" cy="252151"/>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121900" tIns="121900" rIns="121900" bIns="121900" anchor="ctr" anchorCtr="0">
              <a:noAutofit/>
            </a:bodyPr>
            <a:lstStyle/>
            <a:p>
              <a:endParaRPr sz="2400"/>
            </a:p>
          </p:txBody>
        </p:sp>
      </p:grpSp>
      <p:sp>
        <p:nvSpPr>
          <p:cNvPr id="3727" name="Google Shape;3727;p39"/>
          <p:cNvSpPr/>
          <p:nvPr/>
        </p:nvSpPr>
        <p:spPr>
          <a:xfrm rot="5400000">
            <a:off x="11641100" y="955100"/>
            <a:ext cx="380400" cy="5264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28" name="Google Shape;3728;p39">
            <a:hlinkClick r:id="rId4" action="ppaction://hlinksldjump"/>
          </p:cNvPr>
          <p:cNvSpPr txBox="1"/>
          <p:nvPr/>
        </p:nvSpPr>
        <p:spPr>
          <a:xfrm>
            <a:off x="11594767" y="835567"/>
            <a:ext cx="526400" cy="738800"/>
          </a:xfrm>
          <a:prstGeom prst="rect">
            <a:avLst/>
          </a:prstGeom>
          <a:noFill/>
          <a:ln>
            <a:noFill/>
          </a:ln>
        </p:spPr>
        <p:txBody>
          <a:bodyPr spcFirstLastPara="1" wrap="square" lIns="121900" tIns="121900" rIns="121900" bIns="121900" anchor="t" anchorCtr="0">
            <a:noAutofit/>
          </a:bodyPr>
          <a:lstStyle/>
          <a:p>
            <a:r>
              <a:rPr lang="en" sz="3200">
                <a:solidFill>
                  <a:srgbClr val="FFFFFF"/>
                </a:solidFill>
                <a:uFill>
                  <a:noFill/>
                </a:uFill>
                <a:latin typeface="Grand Hotel"/>
                <a:ea typeface="Grand Hotel"/>
                <a:cs typeface="Grand Hotel"/>
                <a:sym typeface="Grand Hotel"/>
                <a:hlinkClick r:id="rId4" action="ppaction://hlinksldjump">
                  <a:extLst>
                    <a:ext uri="{A12FA001-AC4F-418D-AE19-62706E023703}">
                      <ahyp:hlinkClr xmlns:ahyp="http://schemas.microsoft.com/office/drawing/2018/hyperlinkcolor" val="tx"/>
                    </a:ext>
                  </a:extLst>
                </a:hlinkClick>
              </a:rPr>
              <a:t>1</a:t>
            </a:r>
            <a:endParaRPr sz="3200">
              <a:solidFill>
                <a:srgbClr val="FFFFFF"/>
              </a:solidFill>
              <a:latin typeface="Grand Hotel"/>
              <a:ea typeface="Grand Hotel"/>
              <a:cs typeface="Grand Hotel"/>
              <a:sym typeface="Grand Hotel"/>
            </a:endParaRPr>
          </a:p>
        </p:txBody>
      </p:sp>
      <p:sp>
        <p:nvSpPr>
          <p:cNvPr id="3729" name="Google Shape;3729;p39"/>
          <p:cNvSpPr/>
          <p:nvPr/>
        </p:nvSpPr>
        <p:spPr>
          <a:xfrm rot="5400000">
            <a:off x="11641100" y="1641967"/>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1" name="Google Shape;3731;p39"/>
          <p:cNvSpPr/>
          <p:nvPr/>
        </p:nvSpPr>
        <p:spPr>
          <a:xfrm rot="5400000">
            <a:off x="11641100" y="2328833"/>
            <a:ext cx="380400" cy="5264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3" name="Google Shape;3733;p39"/>
          <p:cNvSpPr/>
          <p:nvPr/>
        </p:nvSpPr>
        <p:spPr>
          <a:xfrm rot="5400000">
            <a:off x="11641100" y="3015700"/>
            <a:ext cx="380400" cy="5264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5" name="Google Shape;3735;p39"/>
          <p:cNvSpPr/>
          <p:nvPr/>
        </p:nvSpPr>
        <p:spPr>
          <a:xfrm rot="5400000">
            <a:off x="11641100" y="3702567"/>
            <a:ext cx="380400" cy="5264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7" name="Google Shape;3737;p39"/>
          <p:cNvSpPr/>
          <p:nvPr/>
        </p:nvSpPr>
        <p:spPr>
          <a:xfrm rot="5400000">
            <a:off x="11641100" y="4389433"/>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42" name="Google Shape;3742;p39">
            <a:hlinkClick r:id="" action="ppaction://noaction"/>
          </p:cNvPr>
          <p:cNvSpPr/>
          <p:nvPr/>
        </p:nvSpPr>
        <p:spPr>
          <a:xfrm>
            <a:off x="11639036" y="5461700"/>
            <a:ext cx="334601" cy="304728"/>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pic>
        <p:nvPicPr>
          <p:cNvPr id="3" name="Picture 2">
            <a:extLst>
              <a:ext uri="{FF2B5EF4-FFF2-40B4-BE49-F238E27FC236}">
                <a16:creationId xmlns:a16="http://schemas.microsoft.com/office/drawing/2014/main" id="{732904BE-4D12-4EBA-BC13-CA872D3AAE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45167" y="4639544"/>
            <a:ext cx="2475340" cy="1781096"/>
          </a:xfrm>
          <a:prstGeom prst="rect">
            <a:avLst/>
          </a:prstGeom>
        </p:spPr>
      </p:pic>
      <p:sp>
        <p:nvSpPr>
          <p:cNvPr id="87" name="TextBox 86">
            <a:extLst>
              <a:ext uri="{FF2B5EF4-FFF2-40B4-BE49-F238E27FC236}">
                <a16:creationId xmlns:a16="http://schemas.microsoft.com/office/drawing/2014/main" id="{D4B56CBF-CC82-47DE-A29E-92A4D1872B14}"/>
              </a:ext>
            </a:extLst>
          </p:cNvPr>
          <p:cNvSpPr txBox="1"/>
          <p:nvPr/>
        </p:nvSpPr>
        <p:spPr>
          <a:xfrm>
            <a:off x="871959" y="728545"/>
            <a:ext cx="9910024" cy="1323439"/>
          </a:xfrm>
          <a:prstGeom prst="rect">
            <a:avLst/>
          </a:prstGeom>
          <a:noFill/>
        </p:spPr>
        <p:txBody>
          <a:bodyPr wrap="square">
            <a:spAutoFit/>
          </a:bodyPr>
          <a:lstStyle/>
          <a:p>
            <a:pPr marL="342891" indent="-342891" algn="just">
              <a:spcBef>
                <a:spcPct val="20000"/>
              </a:spcBef>
            </a:pPr>
            <a:r>
              <a:rPr lang="en-US" sz="4000" b="1" dirty="0">
                <a:latin typeface="Times New Roman" pitchFamily="18" charset="0"/>
                <a:cs typeface="Times New Roman" pitchFamily="18" charset="0"/>
              </a:rPr>
              <a:t>6). Theo </a:t>
            </a:r>
            <a:r>
              <a:rPr lang="en-US" sz="4000" b="1" dirty="0" err="1">
                <a:latin typeface="Times New Roman" pitchFamily="18" charset="0"/>
                <a:cs typeface="Times New Roman" pitchFamily="18" charset="0"/>
              </a:rPr>
              <a:t>em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chú</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Đất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Nung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trong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truyện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người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như</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thế</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nào</a:t>
            </a:r>
            <a:r>
              <a:rPr lang="en-US" sz="4000" b="1" dirty="0">
                <a:latin typeface="Times New Roman" pitchFamily="18" charset="0"/>
                <a:cs typeface="Times New Roman" pitchFamily="18" charset="0"/>
              </a:rPr>
              <a:t>?</a:t>
            </a:r>
          </a:p>
        </p:txBody>
      </p:sp>
      <p:sp>
        <p:nvSpPr>
          <p:cNvPr id="89" name="TextBox 88">
            <a:extLst>
              <a:ext uri="{FF2B5EF4-FFF2-40B4-BE49-F238E27FC236}">
                <a16:creationId xmlns:a16="http://schemas.microsoft.com/office/drawing/2014/main" id="{F6F28BFA-429E-4613-91EF-A0A85E57C646}"/>
              </a:ext>
            </a:extLst>
          </p:cNvPr>
          <p:cNvSpPr txBox="1"/>
          <p:nvPr/>
        </p:nvSpPr>
        <p:spPr>
          <a:xfrm>
            <a:off x="904856" y="1968144"/>
            <a:ext cx="9990245" cy="2677656"/>
          </a:xfrm>
          <a:prstGeom prst="rect">
            <a:avLst/>
          </a:prstGeom>
          <a:noFill/>
        </p:spPr>
        <p:txBody>
          <a:bodyPr wrap="square">
            <a:spAutoFit/>
          </a:bodyPr>
          <a:lstStyle/>
          <a:p>
            <a:pPr marL="342891" indent="-342891" algn="just">
              <a:spcBef>
                <a:spcPct val="20000"/>
              </a:spcBef>
              <a:buFontTx/>
              <a:buChar char="-"/>
            </a:pPr>
            <a:r>
              <a:rPr lang="en-US" sz="4000" b="1" dirty="0" err="1">
                <a:solidFill>
                  <a:srgbClr val="7030A0"/>
                </a:solidFill>
                <a:latin typeface="Times New Roman" pitchFamily="18" charset="0"/>
                <a:cs typeface="Times New Roman" pitchFamily="18" charset="0"/>
              </a:rPr>
              <a:t>Chú</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Đất</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Nung</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là</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người</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dũng</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cảm</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dám</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nung</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mình</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trong</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lửa</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đỏ</a:t>
            </a:r>
            <a:r>
              <a:rPr lang="en-US" sz="4000" b="1" dirty="0">
                <a:solidFill>
                  <a:srgbClr val="7030A0"/>
                </a:solidFill>
                <a:latin typeface="Times New Roman" pitchFamily="18" charset="0"/>
                <a:cs typeface="Times New Roman" pitchFamily="18" charset="0"/>
              </a:rPr>
              <a:t>.</a:t>
            </a:r>
          </a:p>
          <a:p>
            <a:pPr marL="342891" indent="-342891" algn="just">
              <a:spcBef>
                <a:spcPct val="20000"/>
              </a:spcBef>
              <a:buFontTx/>
              <a:buChar char="-"/>
            </a:pPr>
            <a:r>
              <a:rPr lang="en-US" sz="4000" b="1" dirty="0" err="1">
                <a:solidFill>
                  <a:srgbClr val="7030A0"/>
                </a:solidFill>
                <a:latin typeface="Times New Roman" pitchFamily="18" charset="0"/>
                <a:cs typeface="Times New Roman" pitchFamily="18" charset="0"/>
              </a:rPr>
              <a:t>Chú</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là</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người</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có</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ích</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chịu</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được</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nắng</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mưa</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cứu</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sống</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được</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những</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người</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yếu</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đuối</a:t>
            </a:r>
            <a:r>
              <a:rPr lang="en-US" sz="4000" b="1" dirty="0">
                <a:solidFill>
                  <a:srgbClr val="7030A0"/>
                </a:solidFill>
                <a:latin typeface="Times New Roman" pitchFamily="18" charset="0"/>
                <a:cs typeface="Times New Roman" pitchFamily="18" charset="0"/>
              </a:rPr>
              <a:t>.</a:t>
            </a:r>
          </a:p>
        </p:txBody>
      </p:sp>
    </p:spTree>
    <p:custDataLst>
      <p:tags r:id="rId1"/>
    </p:custDataLst>
    <p:extLst>
      <p:ext uri="{BB962C8B-B14F-4D97-AF65-F5344CB8AC3E}">
        <p14:creationId xmlns:p14="http://schemas.microsoft.com/office/powerpoint/2010/main" val="312555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additive="base">
                                        <p:cTn id="7" dur="500" fill="hold"/>
                                        <p:tgtEl>
                                          <p:spTgt spid="87"/>
                                        </p:tgtEl>
                                        <p:attrNameLst>
                                          <p:attrName>ppt_x</p:attrName>
                                        </p:attrNameLst>
                                      </p:cBhvr>
                                      <p:tavLst>
                                        <p:tav tm="0">
                                          <p:val>
                                            <p:strVal val="#ppt_x"/>
                                          </p:val>
                                        </p:tav>
                                        <p:tav tm="100000">
                                          <p:val>
                                            <p:strVal val="#ppt_x"/>
                                          </p:val>
                                        </p:tav>
                                      </p:tavLst>
                                    </p:anim>
                                    <p:anim calcmode="lin" valueType="num">
                                      <p:cBhvr additive="base">
                                        <p:cTn id="8" dur="500" fill="hold"/>
                                        <p:tgtEl>
                                          <p:spTgt spid="8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89"/>
                                        </p:tgtEl>
                                        <p:attrNameLst>
                                          <p:attrName>style.visibility</p:attrName>
                                        </p:attrNameLst>
                                      </p:cBhvr>
                                      <p:to>
                                        <p:strVal val="visible"/>
                                      </p:to>
                                    </p:set>
                                    <p:animEffect transition="in" filter="circle(in)">
                                      <p:cBhvr>
                                        <p:cTn id="13" dur="2000"/>
                                        <p:tgtEl>
                                          <p:spTgt spid="8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9">
                                            <p:txEl>
                                              <p:pRg st="0" end="0"/>
                                            </p:txEl>
                                          </p:spTgt>
                                        </p:tgtEl>
                                        <p:attrNameLst>
                                          <p:attrName>style.visibility</p:attrName>
                                        </p:attrNameLst>
                                      </p:cBhvr>
                                      <p:to>
                                        <p:strVal val="visible"/>
                                      </p:to>
                                    </p:set>
                                    <p:animEffect transition="in" filter="fade">
                                      <p:cBhvr>
                                        <p:cTn id="18" dur="1000"/>
                                        <p:tgtEl>
                                          <p:spTgt spid="89">
                                            <p:txEl>
                                              <p:pRg st="0" end="0"/>
                                            </p:txEl>
                                          </p:spTgt>
                                        </p:tgtEl>
                                      </p:cBhvr>
                                    </p:animEffect>
                                    <p:anim calcmode="lin" valueType="num">
                                      <p:cBhvr>
                                        <p:cTn id="19" dur="1000" fill="hold"/>
                                        <p:tgtEl>
                                          <p:spTgt spid="89">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8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9">
                                            <p:txEl>
                                              <p:pRg st="1" end="1"/>
                                            </p:txEl>
                                          </p:spTgt>
                                        </p:tgtEl>
                                        <p:attrNameLst>
                                          <p:attrName>style.visibility</p:attrName>
                                        </p:attrNameLst>
                                      </p:cBhvr>
                                      <p:to>
                                        <p:strVal val="visible"/>
                                      </p:to>
                                    </p:set>
                                    <p:animEffect transition="in" filter="wipe(down)">
                                      <p:cBhvr>
                                        <p:cTn id="25" dur="500"/>
                                        <p:tgtEl>
                                          <p:spTgt spid="8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37"/>
        <p:cNvGrpSpPr/>
        <p:nvPr/>
      </p:nvGrpSpPr>
      <p:grpSpPr>
        <a:xfrm>
          <a:off x="0" y="0"/>
          <a:ext cx="0" cy="0"/>
          <a:chOff x="0" y="0"/>
          <a:chExt cx="0" cy="0"/>
        </a:xfrm>
      </p:grpSpPr>
      <p:pic>
        <p:nvPicPr>
          <p:cNvPr id="2" name="Picture 1">
            <a:extLst>
              <a:ext uri="{FF2B5EF4-FFF2-40B4-BE49-F238E27FC236}">
                <a16:creationId xmlns:a16="http://schemas.microsoft.com/office/drawing/2014/main" id="{F37FBFCF-B73A-9842-4DFB-EBFCB6B05053}"/>
              </a:ext>
            </a:extLst>
          </p:cNvPr>
          <p:cNvPicPr>
            <a:picLocks noChangeAspect="1"/>
          </p:cNvPicPr>
          <p:nvPr/>
        </p:nvPicPr>
        <p:blipFill>
          <a:blip r:embed="rId4"/>
          <a:stretch>
            <a:fillRect/>
          </a:stretch>
        </p:blipFill>
        <p:spPr>
          <a:xfrm>
            <a:off x="2016088" y="499606"/>
            <a:ext cx="8554569" cy="5061679"/>
          </a:xfrm>
          <a:prstGeom prst="rect">
            <a:avLst/>
          </a:prstGeom>
        </p:spPr>
      </p:pic>
      <p:grpSp>
        <p:nvGrpSpPr>
          <p:cNvPr id="3644" name="Google Shape;3644;p39"/>
          <p:cNvGrpSpPr/>
          <p:nvPr/>
        </p:nvGrpSpPr>
        <p:grpSpPr>
          <a:xfrm>
            <a:off x="9252467" y="309951"/>
            <a:ext cx="2464797" cy="3391391"/>
            <a:chOff x="6642183" y="457201"/>
            <a:chExt cx="1848598" cy="2543543"/>
          </a:xfrm>
        </p:grpSpPr>
        <p:sp>
          <p:nvSpPr>
            <p:cNvPr id="3645" name="Google Shape;3645;p39"/>
            <p:cNvSpPr/>
            <p:nvPr/>
          </p:nvSpPr>
          <p:spPr>
            <a:xfrm rot="2831813">
              <a:off x="6788129" y="581809"/>
              <a:ext cx="600430" cy="649740"/>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3646" name="Google Shape;3646;p39"/>
            <p:cNvSpPr/>
            <p:nvPr/>
          </p:nvSpPr>
          <p:spPr>
            <a:xfrm rot="2831813">
              <a:off x="6831403" y="585728"/>
              <a:ext cx="356589" cy="455222"/>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47" name="Google Shape;3647;p39"/>
            <p:cNvSpPr/>
            <p:nvPr/>
          </p:nvSpPr>
          <p:spPr>
            <a:xfrm rot="2831813">
              <a:off x="6788638" y="573028"/>
              <a:ext cx="605757" cy="663845"/>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648" name="Google Shape;3648;p39"/>
            <p:cNvSpPr/>
            <p:nvPr/>
          </p:nvSpPr>
          <p:spPr>
            <a:xfrm rot="2831813">
              <a:off x="6906401" y="692594"/>
              <a:ext cx="442111" cy="446739"/>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649" name="Google Shape;3649;p39"/>
            <p:cNvSpPr/>
            <p:nvPr/>
          </p:nvSpPr>
          <p:spPr>
            <a:xfrm rot="2438469">
              <a:off x="7321960" y="872854"/>
              <a:ext cx="390130" cy="284780"/>
            </a:xfrm>
            <a:custGeom>
              <a:avLst/>
              <a:gdLst/>
              <a:ahLst/>
              <a:cxnLst/>
              <a:rect l="l" t="t" r="r" b="b"/>
              <a:pathLst>
                <a:path w="3955" h="2887" extrusionOk="0">
                  <a:moveTo>
                    <a:pt x="2568" y="0"/>
                  </a:moveTo>
                  <a:cubicBezTo>
                    <a:pt x="1801" y="0"/>
                    <a:pt x="993" y="157"/>
                    <a:pt x="626" y="545"/>
                  </a:cubicBezTo>
                  <a:cubicBezTo>
                    <a:pt x="1" y="1206"/>
                    <a:pt x="527" y="2179"/>
                    <a:pt x="527" y="2179"/>
                  </a:cubicBezTo>
                  <a:cubicBezTo>
                    <a:pt x="668" y="2439"/>
                    <a:pt x="969" y="2887"/>
                    <a:pt x="1609" y="2887"/>
                  </a:cubicBezTo>
                  <a:cubicBezTo>
                    <a:pt x="1782" y="2887"/>
                    <a:pt x="1980" y="2854"/>
                    <a:pt x="2205" y="2777"/>
                  </a:cubicBezTo>
                  <a:cubicBezTo>
                    <a:pt x="3267" y="2411"/>
                    <a:pt x="3955" y="206"/>
                    <a:pt x="3955" y="206"/>
                  </a:cubicBezTo>
                  <a:cubicBezTo>
                    <a:pt x="3623" y="77"/>
                    <a:pt x="3106" y="0"/>
                    <a:pt x="256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50" name="Google Shape;3650;p39"/>
            <p:cNvSpPr/>
            <p:nvPr/>
          </p:nvSpPr>
          <p:spPr>
            <a:xfrm rot="2438469">
              <a:off x="7299102" y="894175"/>
              <a:ext cx="392398" cy="209910"/>
            </a:xfrm>
            <a:custGeom>
              <a:avLst/>
              <a:gdLst/>
              <a:ahLst/>
              <a:cxnLst/>
              <a:rect l="l" t="t" r="r" b="b"/>
              <a:pathLst>
                <a:path w="3978" h="2128" extrusionOk="0">
                  <a:moveTo>
                    <a:pt x="3977" y="1"/>
                  </a:moveTo>
                  <a:cubicBezTo>
                    <a:pt x="3967" y="1"/>
                    <a:pt x="3296" y="292"/>
                    <a:pt x="2856" y="503"/>
                  </a:cubicBezTo>
                  <a:lnTo>
                    <a:pt x="2910" y="164"/>
                  </a:lnTo>
                  <a:lnTo>
                    <a:pt x="2928" y="111"/>
                  </a:lnTo>
                  <a:lnTo>
                    <a:pt x="2928" y="111"/>
                  </a:lnTo>
                  <a:cubicBezTo>
                    <a:pt x="2865" y="236"/>
                    <a:pt x="2829" y="378"/>
                    <a:pt x="2794" y="521"/>
                  </a:cubicBezTo>
                  <a:lnTo>
                    <a:pt x="2794" y="530"/>
                  </a:lnTo>
                  <a:cubicBezTo>
                    <a:pt x="2526" y="664"/>
                    <a:pt x="2321" y="780"/>
                    <a:pt x="2062" y="932"/>
                  </a:cubicBezTo>
                  <a:cubicBezTo>
                    <a:pt x="1955" y="994"/>
                    <a:pt x="1857" y="1066"/>
                    <a:pt x="1750" y="1128"/>
                  </a:cubicBezTo>
                  <a:lnTo>
                    <a:pt x="1830" y="396"/>
                  </a:lnTo>
                  <a:lnTo>
                    <a:pt x="1839" y="280"/>
                  </a:lnTo>
                  <a:cubicBezTo>
                    <a:pt x="1839" y="279"/>
                    <a:pt x="1839" y="279"/>
                    <a:pt x="1839" y="279"/>
                  </a:cubicBezTo>
                  <a:cubicBezTo>
                    <a:pt x="1832" y="279"/>
                    <a:pt x="1731" y="824"/>
                    <a:pt x="1696" y="1083"/>
                  </a:cubicBezTo>
                  <a:cubicBezTo>
                    <a:pt x="1696" y="1119"/>
                    <a:pt x="1696" y="1146"/>
                    <a:pt x="1687" y="1173"/>
                  </a:cubicBezTo>
                  <a:cubicBezTo>
                    <a:pt x="1535" y="1271"/>
                    <a:pt x="1384" y="1369"/>
                    <a:pt x="1232" y="1467"/>
                  </a:cubicBezTo>
                  <a:lnTo>
                    <a:pt x="1143" y="1521"/>
                  </a:lnTo>
                  <a:lnTo>
                    <a:pt x="1125" y="798"/>
                  </a:lnTo>
                  <a:lnTo>
                    <a:pt x="1125" y="682"/>
                  </a:lnTo>
                  <a:cubicBezTo>
                    <a:pt x="1125" y="681"/>
                    <a:pt x="1125" y="680"/>
                    <a:pt x="1125" y="680"/>
                  </a:cubicBezTo>
                  <a:cubicBezTo>
                    <a:pt x="1122" y="680"/>
                    <a:pt x="1080" y="1216"/>
                    <a:pt x="1089" y="1467"/>
                  </a:cubicBezTo>
                  <a:lnTo>
                    <a:pt x="1089" y="1548"/>
                  </a:lnTo>
                  <a:cubicBezTo>
                    <a:pt x="928" y="1646"/>
                    <a:pt x="759" y="1735"/>
                    <a:pt x="589" y="1815"/>
                  </a:cubicBezTo>
                  <a:cubicBezTo>
                    <a:pt x="420" y="1905"/>
                    <a:pt x="241" y="1967"/>
                    <a:pt x="54" y="2012"/>
                  </a:cubicBezTo>
                  <a:cubicBezTo>
                    <a:pt x="0" y="2038"/>
                    <a:pt x="18" y="2128"/>
                    <a:pt x="81" y="2128"/>
                  </a:cubicBezTo>
                  <a:cubicBezTo>
                    <a:pt x="241" y="2092"/>
                    <a:pt x="393" y="2038"/>
                    <a:pt x="545" y="1967"/>
                  </a:cubicBezTo>
                  <a:cubicBezTo>
                    <a:pt x="741" y="1878"/>
                    <a:pt x="928" y="1780"/>
                    <a:pt x="1107" y="1673"/>
                  </a:cubicBezTo>
                  <a:cubicBezTo>
                    <a:pt x="1205" y="1610"/>
                    <a:pt x="1294" y="1557"/>
                    <a:pt x="1393" y="1494"/>
                  </a:cubicBezTo>
                  <a:lnTo>
                    <a:pt x="2160" y="1699"/>
                  </a:lnTo>
                  <a:lnTo>
                    <a:pt x="2276" y="1735"/>
                  </a:lnTo>
                  <a:cubicBezTo>
                    <a:pt x="2277" y="1735"/>
                    <a:pt x="2277" y="1735"/>
                    <a:pt x="2278" y="1735"/>
                  </a:cubicBezTo>
                  <a:cubicBezTo>
                    <a:pt x="2288" y="1735"/>
                    <a:pt x="1753" y="1537"/>
                    <a:pt x="1491" y="1467"/>
                  </a:cubicBezTo>
                  <a:lnTo>
                    <a:pt x="1455" y="1458"/>
                  </a:lnTo>
                  <a:cubicBezTo>
                    <a:pt x="1642" y="1333"/>
                    <a:pt x="1830" y="1208"/>
                    <a:pt x="2017" y="1092"/>
                  </a:cubicBezTo>
                  <a:cubicBezTo>
                    <a:pt x="2160" y="1003"/>
                    <a:pt x="2312" y="914"/>
                    <a:pt x="2464" y="834"/>
                  </a:cubicBezTo>
                  <a:lnTo>
                    <a:pt x="3079" y="905"/>
                  </a:lnTo>
                  <a:lnTo>
                    <a:pt x="3186" y="914"/>
                  </a:lnTo>
                  <a:cubicBezTo>
                    <a:pt x="2972" y="860"/>
                    <a:pt x="2758" y="816"/>
                    <a:pt x="2544" y="780"/>
                  </a:cubicBezTo>
                  <a:cubicBezTo>
                    <a:pt x="2883" y="593"/>
                    <a:pt x="3222" y="405"/>
                    <a:pt x="3570" y="227"/>
                  </a:cubicBezTo>
                  <a:lnTo>
                    <a:pt x="3972" y="4"/>
                  </a:lnTo>
                  <a:cubicBezTo>
                    <a:pt x="3976" y="2"/>
                    <a:pt x="3977" y="1"/>
                    <a:pt x="397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651" name="Google Shape;3651;p39"/>
            <p:cNvSpPr/>
            <p:nvPr/>
          </p:nvSpPr>
          <p:spPr>
            <a:xfrm rot="2438469">
              <a:off x="7414720" y="872782"/>
              <a:ext cx="295828" cy="315260"/>
            </a:xfrm>
            <a:custGeom>
              <a:avLst/>
              <a:gdLst/>
              <a:ahLst/>
              <a:cxnLst/>
              <a:rect l="l" t="t" r="r" b="b"/>
              <a:pathLst>
                <a:path w="2999" h="3196" extrusionOk="0">
                  <a:moveTo>
                    <a:pt x="964" y="3196"/>
                  </a:moveTo>
                  <a:cubicBezTo>
                    <a:pt x="1071" y="3178"/>
                    <a:pt x="1178" y="3151"/>
                    <a:pt x="1276" y="3116"/>
                  </a:cubicBezTo>
                  <a:cubicBezTo>
                    <a:pt x="2222" y="2794"/>
                    <a:pt x="2874" y="1018"/>
                    <a:pt x="2999" y="626"/>
                  </a:cubicBezTo>
                  <a:cubicBezTo>
                    <a:pt x="1428" y="1"/>
                    <a:pt x="0" y="1804"/>
                    <a:pt x="964" y="319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52" name="Google Shape;3652;p39"/>
            <p:cNvSpPr/>
            <p:nvPr/>
          </p:nvSpPr>
          <p:spPr>
            <a:xfrm rot="2438469">
              <a:off x="7347442" y="881732"/>
              <a:ext cx="364581" cy="287542"/>
            </a:xfrm>
            <a:custGeom>
              <a:avLst/>
              <a:gdLst/>
              <a:ahLst/>
              <a:cxnLst/>
              <a:rect l="l" t="t" r="r" b="b"/>
              <a:pathLst>
                <a:path w="3696" h="2915" extrusionOk="0">
                  <a:moveTo>
                    <a:pt x="233" y="2198"/>
                  </a:moveTo>
                  <a:cubicBezTo>
                    <a:pt x="331" y="2385"/>
                    <a:pt x="465" y="2555"/>
                    <a:pt x="643" y="2689"/>
                  </a:cubicBezTo>
                  <a:cubicBezTo>
                    <a:pt x="474" y="2555"/>
                    <a:pt x="331" y="2385"/>
                    <a:pt x="233" y="2198"/>
                  </a:cubicBezTo>
                  <a:close/>
                  <a:moveTo>
                    <a:pt x="2275" y="1"/>
                  </a:moveTo>
                  <a:cubicBezTo>
                    <a:pt x="1874" y="1"/>
                    <a:pt x="1473" y="47"/>
                    <a:pt x="1080" y="154"/>
                  </a:cubicBezTo>
                  <a:cubicBezTo>
                    <a:pt x="875" y="207"/>
                    <a:pt x="670" y="297"/>
                    <a:pt x="491" y="422"/>
                  </a:cubicBezTo>
                  <a:cubicBezTo>
                    <a:pt x="304" y="547"/>
                    <a:pt x="170" y="725"/>
                    <a:pt x="90" y="930"/>
                  </a:cubicBezTo>
                  <a:cubicBezTo>
                    <a:pt x="18" y="1136"/>
                    <a:pt x="0" y="1359"/>
                    <a:pt x="36" y="1573"/>
                  </a:cubicBezTo>
                  <a:cubicBezTo>
                    <a:pt x="63" y="1796"/>
                    <a:pt x="134" y="2001"/>
                    <a:pt x="232" y="2198"/>
                  </a:cubicBezTo>
                  <a:cubicBezTo>
                    <a:pt x="134" y="2001"/>
                    <a:pt x="72" y="1787"/>
                    <a:pt x="45" y="1573"/>
                  </a:cubicBezTo>
                  <a:cubicBezTo>
                    <a:pt x="9" y="1359"/>
                    <a:pt x="27" y="1144"/>
                    <a:pt x="107" y="939"/>
                  </a:cubicBezTo>
                  <a:cubicBezTo>
                    <a:pt x="188" y="734"/>
                    <a:pt x="322" y="555"/>
                    <a:pt x="500" y="430"/>
                  </a:cubicBezTo>
                  <a:cubicBezTo>
                    <a:pt x="679" y="314"/>
                    <a:pt x="884" y="225"/>
                    <a:pt x="1089" y="181"/>
                  </a:cubicBezTo>
                  <a:cubicBezTo>
                    <a:pt x="1474" y="82"/>
                    <a:pt x="1874" y="37"/>
                    <a:pt x="2275" y="37"/>
                  </a:cubicBezTo>
                  <a:cubicBezTo>
                    <a:pt x="2311" y="37"/>
                    <a:pt x="2347" y="37"/>
                    <a:pt x="2383" y="38"/>
                  </a:cubicBezTo>
                  <a:cubicBezTo>
                    <a:pt x="2598" y="47"/>
                    <a:pt x="2812" y="65"/>
                    <a:pt x="3026" y="100"/>
                  </a:cubicBezTo>
                  <a:cubicBezTo>
                    <a:pt x="3231" y="126"/>
                    <a:pt x="3428" y="176"/>
                    <a:pt x="3624" y="251"/>
                  </a:cubicBezTo>
                  <a:lnTo>
                    <a:pt x="3624" y="251"/>
                  </a:lnTo>
                  <a:cubicBezTo>
                    <a:pt x="3492" y="652"/>
                    <a:pt x="3334" y="1036"/>
                    <a:pt x="3142" y="1412"/>
                  </a:cubicBezTo>
                  <a:cubicBezTo>
                    <a:pt x="2955" y="1796"/>
                    <a:pt x="2714" y="2153"/>
                    <a:pt x="2410" y="2465"/>
                  </a:cubicBezTo>
                  <a:cubicBezTo>
                    <a:pt x="2120" y="2739"/>
                    <a:pt x="1731" y="2897"/>
                    <a:pt x="1334" y="2897"/>
                  </a:cubicBezTo>
                  <a:cubicBezTo>
                    <a:pt x="1303" y="2897"/>
                    <a:pt x="1272" y="2896"/>
                    <a:pt x="1241" y="2894"/>
                  </a:cubicBezTo>
                  <a:cubicBezTo>
                    <a:pt x="1027" y="2885"/>
                    <a:pt x="821" y="2813"/>
                    <a:pt x="643" y="2689"/>
                  </a:cubicBezTo>
                  <a:lnTo>
                    <a:pt x="643" y="2689"/>
                  </a:lnTo>
                  <a:cubicBezTo>
                    <a:pt x="813" y="2822"/>
                    <a:pt x="1027" y="2894"/>
                    <a:pt x="1241" y="2912"/>
                  </a:cubicBezTo>
                  <a:cubicBezTo>
                    <a:pt x="1273" y="2914"/>
                    <a:pt x="1304" y="2915"/>
                    <a:pt x="1335" y="2915"/>
                  </a:cubicBezTo>
                  <a:cubicBezTo>
                    <a:pt x="1740" y="2915"/>
                    <a:pt x="2130" y="2757"/>
                    <a:pt x="2428" y="2483"/>
                  </a:cubicBezTo>
                  <a:cubicBezTo>
                    <a:pt x="2731" y="2171"/>
                    <a:pt x="2990" y="1823"/>
                    <a:pt x="3178" y="1430"/>
                  </a:cubicBezTo>
                  <a:cubicBezTo>
                    <a:pt x="3374" y="1046"/>
                    <a:pt x="3544" y="654"/>
                    <a:pt x="3686" y="243"/>
                  </a:cubicBezTo>
                  <a:lnTo>
                    <a:pt x="3695" y="216"/>
                  </a:lnTo>
                  <a:lnTo>
                    <a:pt x="3669" y="207"/>
                  </a:lnTo>
                  <a:cubicBezTo>
                    <a:pt x="3463" y="136"/>
                    <a:pt x="3249" y="82"/>
                    <a:pt x="3035" y="56"/>
                  </a:cubicBezTo>
                  <a:cubicBezTo>
                    <a:pt x="2812" y="20"/>
                    <a:pt x="2598" y="11"/>
                    <a:pt x="2383" y="2"/>
                  </a:cubicBezTo>
                  <a:cubicBezTo>
                    <a:pt x="2347" y="1"/>
                    <a:pt x="2311" y="1"/>
                    <a:pt x="227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653" name="Google Shape;3653;p39"/>
            <p:cNvSpPr/>
            <p:nvPr/>
          </p:nvSpPr>
          <p:spPr>
            <a:xfrm rot="2831813">
              <a:off x="7598972" y="662440"/>
              <a:ext cx="612366" cy="619457"/>
            </a:xfrm>
            <a:custGeom>
              <a:avLst/>
              <a:gdLst/>
              <a:ahLst/>
              <a:cxnLst/>
              <a:rect l="l" t="t" r="r" b="b"/>
              <a:pathLst>
                <a:path w="6208" h="6280" extrusionOk="0">
                  <a:moveTo>
                    <a:pt x="1551" y="0"/>
                  </a:moveTo>
                  <a:cubicBezTo>
                    <a:pt x="1515" y="18"/>
                    <a:pt x="1480" y="45"/>
                    <a:pt x="1462" y="81"/>
                  </a:cubicBezTo>
                  <a:lnTo>
                    <a:pt x="1533" y="170"/>
                  </a:lnTo>
                  <a:cubicBezTo>
                    <a:pt x="1016" y="750"/>
                    <a:pt x="632" y="1419"/>
                    <a:pt x="391" y="2151"/>
                  </a:cubicBezTo>
                  <a:cubicBezTo>
                    <a:pt x="311" y="2365"/>
                    <a:pt x="257" y="2589"/>
                    <a:pt x="212" y="2812"/>
                  </a:cubicBezTo>
                  <a:cubicBezTo>
                    <a:pt x="202" y="2849"/>
                    <a:pt x="236" y="2874"/>
                    <a:pt x="267" y="2874"/>
                  </a:cubicBezTo>
                  <a:cubicBezTo>
                    <a:pt x="288" y="2874"/>
                    <a:pt x="307" y="2863"/>
                    <a:pt x="311" y="2838"/>
                  </a:cubicBezTo>
                  <a:cubicBezTo>
                    <a:pt x="462" y="2080"/>
                    <a:pt x="775" y="1357"/>
                    <a:pt x="1221" y="723"/>
                  </a:cubicBezTo>
                  <a:cubicBezTo>
                    <a:pt x="1328" y="580"/>
                    <a:pt x="1435" y="438"/>
                    <a:pt x="1551" y="295"/>
                  </a:cubicBezTo>
                  <a:cubicBezTo>
                    <a:pt x="1587" y="795"/>
                    <a:pt x="1649" y="1294"/>
                    <a:pt x="1756" y="1785"/>
                  </a:cubicBezTo>
                  <a:cubicBezTo>
                    <a:pt x="1640" y="2196"/>
                    <a:pt x="1551" y="2615"/>
                    <a:pt x="1471" y="3035"/>
                  </a:cubicBezTo>
                  <a:cubicBezTo>
                    <a:pt x="909" y="3222"/>
                    <a:pt x="400" y="3579"/>
                    <a:pt x="34" y="4052"/>
                  </a:cubicBezTo>
                  <a:cubicBezTo>
                    <a:pt x="0" y="4092"/>
                    <a:pt x="32" y="4143"/>
                    <a:pt x="69" y="4143"/>
                  </a:cubicBezTo>
                  <a:cubicBezTo>
                    <a:pt x="81" y="4143"/>
                    <a:pt x="94" y="4137"/>
                    <a:pt x="105" y="4124"/>
                  </a:cubicBezTo>
                  <a:cubicBezTo>
                    <a:pt x="453" y="3677"/>
                    <a:pt x="926" y="3338"/>
                    <a:pt x="1462" y="3151"/>
                  </a:cubicBezTo>
                  <a:lnTo>
                    <a:pt x="1462" y="3151"/>
                  </a:lnTo>
                  <a:cubicBezTo>
                    <a:pt x="1399" y="3526"/>
                    <a:pt x="1355" y="3892"/>
                    <a:pt x="1346" y="4266"/>
                  </a:cubicBezTo>
                  <a:cubicBezTo>
                    <a:pt x="1346" y="4309"/>
                    <a:pt x="1378" y="4331"/>
                    <a:pt x="1409" y="4331"/>
                  </a:cubicBezTo>
                  <a:cubicBezTo>
                    <a:pt x="1436" y="4331"/>
                    <a:pt x="1462" y="4313"/>
                    <a:pt x="1462" y="4275"/>
                  </a:cubicBezTo>
                  <a:cubicBezTo>
                    <a:pt x="1498" y="3517"/>
                    <a:pt x="1614" y="2758"/>
                    <a:pt x="1810" y="2017"/>
                  </a:cubicBezTo>
                  <a:cubicBezTo>
                    <a:pt x="1971" y="2713"/>
                    <a:pt x="2176" y="3401"/>
                    <a:pt x="2435" y="4079"/>
                  </a:cubicBezTo>
                  <a:cubicBezTo>
                    <a:pt x="2444" y="4100"/>
                    <a:pt x="2461" y="4109"/>
                    <a:pt x="2478" y="4109"/>
                  </a:cubicBezTo>
                  <a:cubicBezTo>
                    <a:pt x="2513" y="4109"/>
                    <a:pt x="2551" y="4073"/>
                    <a:pt x="2533" y="4025"/>
                  </a:cubicBezTo>
                  <a:cubicBezTo>
                    <a:pt x="2113" y="2838"/>
                    <a:pt x="1828" y="1607"/>
                    <a:pt x="1676" y="357"/>
                  </a:cubicBezTo>
                  <a:lnTo>
                    <a:pt x="1676" y="357"/>
                  </a:lnTo>
                  <a:lnTo>
                    <a:pt x="2069" y="884"/>
                  </a:lnTo>
                  <a:lnTo>
                    <a:pt x="3773" y="3133"/>
                  </a:lnTo>
                  <a:cubicBezTo>
                    <a:pt x="3773" y="3142"/>
                    <a:pt x="3765" y="3142"/>
                    <a:pt x="3765" y="3151"/>
                  </a:cubicBezTo>
                  <a:cubicBezTo>
                    <a:pt x="3657" y="3704"/>
                    <a:pt x="3657" y="4266"/>
                    <a:pt x="3765" y="4820"/>
                  </a:cubicBezTo>
                  <a:cubicBezTo>
                    <a:pt x="3772" y="4854"/>
                    <a:pt x="3795" y="4869"/>
                    <a:pt x="3820" y="4869"/>
                  </a:cubicBezTo>
                  <a:cubicBezTo>
                    <a:pt x="3859" y="4869"/>
                    <a:pt x="3904" y="4833"/>
                    <a:pt x="3898" y="4784"/>
                  </a:cubicBezTo>
                  <a:cubicBezTo>
                    <a:pt x="3800" y="4284"/>
                    <a:pt x="3791" y="3776"/>
                    <a:pt x="3881" y="3276"/>
                  </a:cubicBezTo>
                  <a:lnTo>
                    <a:pt x="3881" y="3276"/>
                  </a:lnTo>
                  <a:lnTo>
                    <a:pt x="4345" y="3883"/>
                  </a:lnTo>
                  <a:cubicBezTo>
                    <a:pt x="4604" y="4641"/>
                    <a:pt x="4648" y="5445"/>
                    <a:pt x="4470" y="6221"/>
                  </a:cubicBezTo>
                  <a:cubicBezTo>
                    <a:pt x="4460" y="6259"/>
                    <a:pt x="4486" y="6279"/>
                    <a:pt x="4515" y="6279"/>
                  </a:cubicBezTo>
                  <a:cubicBezTo>
                    <a:pt x="4540" y="6279"/>
                    <a:pt x="4568" y="6263"/>
                    <a:pt x="4577" y="6230"/>
                  </a:cubicBezTo>
                  <a:cubicBezTo>
                    <a:pt x="4737" y="5543"/>
                    <a:pt x="4728" y="4829"/>
                    <a:pt x="4541" y="4141"/>
                  </a:cubicBezTo>
                  <a:lnTo>
                    <a:pt x="4541" y="4141"/>
                  </a:lnTo>
                  <a:lnTo>
                    <a:pt x="5799" y="5819"/>
                  </a:lnTo>
                  <a:cubicBezTo>
                    <a:pt x="5810" y="5833"/>
                    <a:pt x="5824" y="5838"/>
                    <a:pt x="5838" y="5838"/>
                  </a:cubicBezTo>
                  <a:cubicBezTo>
                    <a:pt x="5880" y="5838"/>
                    <a:pt x="5922" y="5786"/>
                    <a:pt x="5889" y="5739"/>
                  </a:cubicBezTo>
                  <a:cubicBezTo>
                    <a:pt x="5532" y="5266"/>
                    <a:pt x="5166" y="4784"/>
                    <a:pt x="4809" y="4311"/>
                  </a:cubicBezTo>
                  <a:lnTo>
                    <a:pt x="4809" y="4311"/>
                  </a:lnTo>
                  <a:cubicBezTo>
                    <a:pt x="5118" y="4515"/>
                    <a:pt x="5478" y="4619"/>
                    <a:pt x="5843" y="4619"/>
                  </a:cubicBezTo>
                  <a:cubicBezTo>
                    <a:pt x="5942" y="4619"/>
                    <a:pt x="6040" y="4612"/>
                    <a:pt x="6139" y="4597"/>
                  </a:cubicBezTo>
                  <a:cubicBezTo>
                    <a:pt x="6207" y="4588"/>
                    <a:pt x="6193" y="4489"/>
                    <a:pt x="6129" y="4489"/>
                  </a:cubicBezTo>
                  <a:cubicBezTo>
                    <a:pt x="6126" y="4489"/>
                    <a:pt x="6124" y="4489"/>
                    <a:pt x="6121" y="4490"/>
                  </a:cubicBezTo>
                  <a:cubicBezTo>
                    <a:pt x="6036" y="4501"/>
                    <a:pt x="5951" y="4507"/>
                    <a:pt x="5866" y="4507"/>
                  </a:cubicBezTo>
                  <a:cubicBezTo>
                    <a:pt x="5319" y="4507"/>
                    <a:pt x="4791" y="4262"/>
                    <a:pt x="4443" y="3829"/>
                  </a:cubicBezTo>
                  <a:lnTo>
                    <a:pt x="2595" y="1393"/>
                  </a:lnTo>
                  <a:lnTo>
                    <a:pt x="2595" y="1393"/>
                  </a:lnTo>
                  <a:cubicBezTo>
                    <a:pt x="3042" y="1785"/>
                    <a:pt x="3524" y="2115"/>
                    <a:pt x="4050" y="2401"/>
                  </a:cubicBezTo>
                  <a:cubicBezTo>
                    <a:pt x="4318" y="2535"/>
                    <a:pt x="4595" y="2660"/>
                    <a:pt x="4871" y="2758"/>
                  </a:cubicBezTo>
                  <a:cubicBezTo>
                    <a:pt x="4987" y="2803"/>
                    <a:pt x="5157" y="2821"/>
                    <a:pt x="5255" y="2901"/>
                  </a:cubicBezTo>
                  <a:cubicBezTo>
                    <a:pt x="5263" y="2909"/>
                    <a:pt x="5272" y="2912"/>
                    <a:pt x="5281" y="2912"/>
                  </a:cubicBezTo>
                  <a:cubicBezTo>
                    <a:pt x="5321" y="2912"/>
                    <a:pt x="5362" y="2839"/>
                    <a:pt x="5318" y="2803"/>
                  </a:cubicBezTo>
                  <a:cubicBezTo>
                    <a:pt x="5103" y="2624"/>
                    <a:pt x="4684" y="2571"/>
                    <a:pt x="4425" y="2455"/>
                  </a:cubicBezTo>
                  <a:cubicBezTo>
                    <a:pt x="3622" y="2080"/>
                    <a:pt x="2899" y="1571"/>
                    <a:pt x="2283" y="937"/>
                  </a:cubicBezTo>
                  <a:lnTo>
                    <a:pt x="2283" y="937"/>
                  </a:lnTo>
                  <a:cubicBezTo>
                    <a:pt x="2754" y="1242"/>
                    <a:pt x="3317" y="1443"/>
                    <a:pt x="3889" y="1443"/>
                  </a:cubicBezTo>
                  <a:cubicBezTo>
                    <a:pt x="4207" y="1443"/>
                    <a:pt x="4527" y="1381"/>
                    <a:pt x="4836" y="1241"/>
                  </a:cubicBezTo>
                  <a:cubicBezTo>
                    <a:pt x="4891" y="1209"/>
                    <a:pt x="4869" y="1129"/>
                    <a:pt x="4815" y="1129"/>
                  </a:cubicBezTo>
                  <a:cubicBezTo>
                    <a:pt x="4807" y="1129"/>
                    <a:pt x="4799" y="1131"/>
                    <a:pt x="4791" y="1134"/>
                  </a:cubicBezTo>
                  <a:cubicBezTo>
                    <a:pt x="4495" y="1266"/>
                    <a:pt x="4188" y="1325"/>
                    <a:pt x="3885" y="1325"/>
                  </a:cubicBezTo>
                  <a:cubicBezTo>
                    <a:pt x="3165" y="1325"/>
                    <a:pt x="2462" y="994"/>
                    <a:pt x="1953" y="536"/>
                  </a:cubicBezTo>
                  <a:lnTo>
                    <a:pt x="1658" y="152"/>
                  </a:lnTo>
                  <a:cubicBezTo>
                    <a:pt x="1658" y="143"/>
                    <a:pt x="1649" y="134"/>
                    <a:pt x="1649" y="134"/>
                  </a:cubicBezTo>
                  <a:lnTo>
                    <a:pt x="1551"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654" name="Google Shape;3654;p39"/>
            <p:cNvSpPr/>
            <p:nvPr/>
          </p:nvSpPr>
          <p:spPr>
            <a:xfrm rot="2831813">
              <a:off x="7592800" y="784700"/>
              <a:ext cx="76053" cy="60368"/>
            </a:xfrm>
            <a:custGeom>
              <a:avLst/>
              <a:gdLst/>
              <a:ahLst/>
              <a:cxnLst/>
              <a:rect l="l" t="t" r="r" b="b"/>
              <a:pathLst>
                <a:path w="771" h="612" extrusionOk="0">
                  <a:moveTo>
                    <a:pt x="387" y="0"/>
                  </a:moveTo>
                  <a:cubicBezTo>
                    <a:pt x="360" y="0"/>
                    <a:pt x="332" y="4"/>
                    <a:pt x="304" y="11"/>
                  </a:cubicBezTo>
                  <a:cubicBezTo>
                    <a:pt x="36" y="83"/>
                    <a:pt x="0" y="449"/>
                    <a:pt x="250" y="574"/>
                  </a:cubicBezTo>
                  <a:cubicBezTo>
                    <a:pt x="295" y="599"/>
                    <a:pt x="343" y="611"/>
                    <a:pt x="390" y="611"/>
                  </a:cubicBezTo>
                  <a:cubicBezTo>
                    <a:pt x="491" y="611"/>
                    <a:pt x="588" y="555"/>
                    <a:pt x="643" y="458"/>
                  </a:cubicBezTo>
                  <a:cubicBezTo>
                    <a:pt x="770" y="250"/>
                    <a:pt x="613" y="0"/>
                    <a:pt x="38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5" name="Google Shape;3655;p39"/>
            <p:cNvSpPr/>
            <p:nvPr/>
          </p:nvSpPr>
          <p:spPr>
            <a:xfrm rot="2831813">
              <a:off x="7692010" y="703099"/>
              <a:ext cx="98543" cy="78419"/>
            </a:xfrm>
            <a:custGeom>
              <a:avLst/>
              <a:gdLst/>
              <a:ahLst/>
              <a:cxnLst/>
              <a:rect l="l" t="t" r="r" b="b"/>
              <a:pathLst>
                <a:path w="999" h="795" extrusionOk="0">
                  <a:moveTo>
                    <a:pt x="497" y="1"/>
                  </a:moveTo>
                  <a:cubicBezTo>
                    <a:pt x="463" y="1"/>
                    <a:pt x="428" y="5"/>
                    <a:pt x="393" y="14"/>
                  </a:cubicBezTo>
                  <a:cubicBezTo>
                    <a:pt x="45" y="112"/>
                    <a:pt x="0" y="576"/>
                    <a:pt x="313" y="746"/>
                  </a:cubicBezTo>
                  <a:cubicBezTo>
                    <a:pt x="371" y="778"/>
                    <a:pt x="436" y="794"/>
                    <a:pt x="500" y="794"/>
                  </a:cubicBezTo>
                  <a:cubicBezTo>
                    <a:pt x="631" y="794"/>
                    <a:pt x="758" y="729"/>
                    <a:pt x="830" y="603"/>
                  </a:cubicBezTo>
                  <a:cubicBezTo>
                    <a:pt x="998" y="331"/>
                    <a:pt x="793" y="1"/>
                    <a:pt x="49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6" name="Google Shape;3656;p39"/>
            <p:cNvSpPr/>
            <p:nvPr/>
          </p:nvSpPr>
          <p:spPr>
            <a:xfrm rot="2831813">
              <a:off x="8058008" y="904802"/>
              <a:ext cx="141945" cy="110181"/>
            </a:xfrm>
            <a:custGeom>
              <a:avLst/>
              <a:gdLst/>
              <a:ahLst/>
              <a:cxnLst/>
              <a:rect l="l" t="t" r="r" b="b"/>
              <a:pathLst>
                <a:path w="1439" h="1117" extrusionOk="0">
                  <a:moveTo>
                    <a:pt x="726" y="0"/>
                  </a:moveTo>
                  <a:cubicBezTo>
                    <a:pt x="682" y="0"/>
                    <a:pt x="636" y="5"/>
                    <a:pt x="590" y="16"/>
                  </a:cubicBezTo>
                  <a:cubicBezTo>
                    <a:pt x="108" y="132"/>
                    <a:pt x="1" y="784"/>
                    <a:pt x="438" y="1034"/>
                  </a:cubicBezTo>
                  <a:cubicBezTo>
                    <a:pt x="529" y="1090"/>
                    <a:pt x="628" y="1116"/>
                    <a:pt x="725" y="1116"/>
                  </a:cubicBezTo>
                  <a:cubicBezTo>
                    <a:pt x="907" y="1116"/>
                    <a:pt x="1083" y="1024"/>
                    <a:pt x="1188" y="855"/>
                  </a:cubicBezTo>
                  <a:cubicBezTo>
                    <a:pt x="1439" y="475"/>
                    <a:pt x="1147" y="0"/>
                    <a:pt x="726"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7" name="Google Shape;3657;p39"/>
            <p:cNvSpPr/>
            <p:nvPr/>
          </p:nvSpPr>
          <p:spPr>
            <a:xfrm rot="2831813">
              <a:off x="8024369" y="1075624"/>
              <a:ext cx="120047" cy="94990"/>
            </a:xfrm>
            <a:custGeom>
              <a:avLst/>
              <a:gdLst/>
              <a:ahLst/>
              <a:cxnLst/>
              <a:rect l="l" t="t" r="r" b="b"/>
              <a:pathLst>
                <a:path w="1217" h="963" extrusionOk="0">
                  <a:moveTo>
                    <a:pt x="613" y="0"/>
                  </a:moveTo>
                  <a:cubicBezTo>
                    <a:pt x="571" y="0"/>
                    <a:pt x="527" y="6"/>
                    <a:pt x="482" y="18"/>
                  </a:cubicBezTo>
                  <a:cubicBezTo>
                    <a:pt x="63" y="134"/>
                    <a:pt x="0" y="705"/>
                    <a:pt x="384" y="902"/>
                  </a:cubicBezTo>
                  <a:cubicBezTo>
                    <a:pt x="458" y="943"/>
                    <a:pt x="538" y="963"/>
                    <a:pt x="616" y="963"/>
                  </a:cubicBezTo>
                  <a:cubicBezTo>
                    <a:pt x="774" y="963"/>
                    <a:pt x="925" y="882"/>
                    <a:pt x="1009" y="732"/>
                  </a:cubicBezTo>
                  <a:cubicBezTo>
                    <a:pt x="1216" y="405"/>
                    <a:pt x="968" y="0"/>
                    <a:pt x="61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8" name="Google Shape;3658;p39"/>
            <p:cNvSpPr/>
            <p:nvPr/>
          </p:nvSpPr>
          <p:spPr>
            <a:xfrm rot="2831813">
              <a:off x="7744699" y="905244"/>
              <a:ext cx="132081" cy="104755"/>
            </a:xfrm>
            <a:custGeom>
              <a:avLst/>
              <a:gdLst/>
              <a:ahLst/>
              <a:cxnLst/>
              <a:rect l="l" t="t" r="r" b="b"/>
              <a:pathLst>
                <a:path w="1339" h="1062" extrusionOk="0">
                  <a:moveTo>
                    <a:pt x="669" y="1"/>
                  </a:moveTo>
                  <a:cubicBezTo>
                    <a:pt x="623" y="1"/>
                    <a:pt x="575" y="7"/>
                    <a:pt x="527" y="20"/>
                  </a:cubicBezTo>
                  <a:cubicBezTo>
                    <a:pt x="63" y="145"/>
                    <a:pt x="0" y="779"/>
                    <a:pt x="420" y="993"/>
                  </a:cubicBezTo>
                  <a:cubicBezTo>
                    <a:pt x="499" y="1040"/>
                    <a:pt x="586" y="1062"/>
                    <a:pt x="671" y="1062"/>
                  </a:cubicBezTo>
                  <a:cubicBezTo>
                    <a:pt x="847" y="1062"/>
                    <a:pt x="1017" y="970"/>
                    <a:pt x="1107" y="814"/>
                  </a:cubicBezTo>
                  <a:cubicBezTo>
                    <a:pt x="1338" y="447"/>
                    <a:pt x="1062" y="1"/>
                    <a:pt x="66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9" name="Google Shape;3659;p39"/>
            <p:cNvSpPr/>
            <p:nvPr/>
          </p:nvSpPr>
          <p:spPr>
            <a:xfrm rot="2831813">
              <a:off x="7765058" y="1098454"/>
              <a:ext cx="107026" cy="84830"/>
            </a:xfrm>
            <a:custGeom>
              <a:avLst/>
              <a:gdLst/>
              <a:ahLst/>
              <a:cxnLst/>
              <a:rect l="l" t="t" r="r" b="b"/>
              <a:pathLst>
                <a:path w="1085" h="860" extrusionOk="0">
                  <a:moveTo>
                    <a:pt x="550" y="1"/>
                  </a:moveTo>
                  <a:cubicBezTo>
                    <a:pt x="511" y="1"/>
                    <a:pt x="470" y="6"/>
                    <a:pt x="429" y="18"/>
                  </a:cubicBezTo>
                  <a:cubicBezTo>
                    <a:pt x="54" y="116"/>
                    <a:pt x="0" y="625"/>
                    <a:pt x="348" y="804"/>
                  </a:cubicBezTo>
                  <a:cubicBezTo>
                    <a:pt x="410" y="842"/>
                    <a:pt x="478" y="859"/>
                    <a:pt x="545" y="859"/>
                  </a:cubicBezTo>
                  <a:cubicBezTo>
                    <a:pt x="685" y="859"/>
                    <a:pt x="824" y="784"/>
                    <a:pt x="902" y="652"/>
                  </a:cubicBezTo>
                  <a:cubicBezTo>
                    <a:pt x="1084" y="358"/>
                    <a:pt x="864" y="1"/>
                    <a:pt x="55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0" name="Google Shape;3660;p39"/>
            <p:cNvSpPr/>
            <p:nvPr/>
          </p:nvSpPr>
          <p:spPr>
            <a:xfrm rot="2831813">
              <a:off x="7659732" y="891524"/>
              <a:ext cx="84634" cy="67174"/>
            </a:xfrm>
            <a:custGeom>
              <a:avLst/>
              <a:gdLst/>
              <a:ahLst/>
              <a:cxnLst/>
              <a:rect l="l" t="t" r="r" b="b"/>
              <a:pathLst>
                <a:path w="858" h="681" extrusionOk="0">
                  <a:moveTo>
                    <a:pt x="431" y="0"/>
                  </a:moveTo>
                  <a:cubicBezTo>
                    <a:pt x="402" y="0"/>
                    <a:pt x="371" y="4"/>
                    <a:pt x="340" y="13"/>
                  </a:cubicBezTo>
                  <a:cubicBezTo>
                    <a:pt x="45" y="93"/>
                    <a:pt x="0" y="495"/>
                    <a:pt x="277" y="637"/>
                  </a:cubicBezTo>
                  <a:cubicBezTo>
                    <a:pt x="327" y="666"/>
                    <a:pt x="381" y="680"/>
                    <a:pt x="434" y="680"/>
                  </a:cubicBezTo>
                  <a:cubicBezTo>
                    <a:pt x="545" y="680"/>
                    <a:pt x="654" y="621"/>
                    <a:pt x="714" y="512"/>
                  </a:cubicBezTo>
                  <a:cubicBezTo>
                    <a:pt x="858" y="281"/>
                    <a:pt x="681" y="0"/>
                    <a:pt x="43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1" name="Google Shape;3661;p39"/>
            <p:cNvSpPr/>
            <p:nvPr/>
          </p:nvSpPr>
          <p:spPr>
            <a:xfrm rot="2831813">
              <a:off x="7977603" y="1251815"/>
              <a:ext cx="94104" cy="74670"/>
            </a:xfrm>
            <a:custGeom>
              <a:avLst/>
              <a:gdLst/>
              <a:ahLst/>
              <a:cxnLst/>
              <a:rect l="l" t="t" r="r" b="b"/>
              <a:pathLst>
                <a:path w="954" h="757" extrusionOk="0">
                  <a:moveTo>
                    <a:pt x="476" y="0"/>
                  </a:moveTo>
                  <a:cubicBezTo>
                    <a:pt x="444" y="0"/>
                    <a:pt x="410" y="5"/>
                    <a:pt x="375" y="14"/>
                  </a:cubicBezTo>
                  <a:cubicBezTo>
                    <a:pt x="45" y="103"/>
                    <a:pt x="0" y="550"/>
                    <a:pt x="304" y="710"/>
                  </a:cubicBezTo>
                  <a:cubicBezTo>
                    <a:pt x="359" y="742"/>
                    <a:pt x="418" y="757"/>
                    <a:pt x="477" y="757"/>
                  </a:cubicBezTo>
                  <a:cubicBezTo>
                    <a:pt x="600" y="757"/>
                    <a:pt x="719" y="691"/>
                    <a:pt x="786" y="576"/>
                  </a:cubicBezTo>
                  <a:cubicBezTo>
                    <a:pt x="954" y="321"/>
                    <a:pt x="756" y="0"/>
                    <a:pt x="476"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2" name="Google Shape;3662;p39"/>
            <p:cNvSpPr/>
            <p:nvPr/>
          </p:nvSpPr>
          <p:spPr>
            <a:xfrm rot="2831813">
              <a:off x="7829001" y="1314969"/>
              <a:ext cx="130404" cy="102585"/>
            </a:xfrm>
            <a:custGeom>
              <a:avLst/>
              <a:gdLst/>
              <a:ahLst/>
              <a:cxnLst/>
              <a:rect l="l" t="t" r="r" b="b"/>
              <a:pathLst>
                <a:path w="1322" h="1040" extrusionOk="0">
                  <a:moveTo>
                    <a:pt x="669" y="0"/>
                  </a:moveTo>
                  <a:cubicBezTo>
                    <a:pt x="623" y="0"/>
                    <a:pt x="576" y="6"/>
                    <a:pt x="527" y="20"/>
                  </a:cubicBezTo>
                  <a:cubicBezTo>
                    <a:pt x="72" y="136"/>
                    <a:pt x="1" y="760"/>
                    <a:pt x="429" y="975"/>
                  </a:cubicBezTo>
                  <a:cubicBezTo>
                    <a:pt x="505" y="1019"/>
                    <a:pt x="588" y="1039"/>
                    <a:pt x="670" y="1039"/>
                  </a:cubicBezTo>
                  <a:cubicBezTo>
                    <a:pt x="838" y="1039"/>
                    <a:pt x="1003" y="952"/>
                    <a:pt x="1098" y="796"/>
                  </a:cubicBezTo>
                  <a:cubicBezTo>
                    <a:pt x="1322" y="437"/>
                    <a:pt x="1053" y="0"/>
                    <a:pt x="66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3" name="Google Shape;3663;p39"/>
            <p:cNvSpPr/>
            <p:nvPr/>
          </p:nvSpPr>
          <p:spPr>
            <a:xfrm rot="2831813">
              <a:off x="7718672" y="1239377"/>
              <a:ext cx="108999" cy="86310"/>
            </a:xfrm>
            <a:custGeom>
              <a:avLst/>
              <a:gdLst/>
              <a:ahLst/>
              <a:cxnLst/>
              <a:rect l="l" t="t" r="r" b="b"/>
              <a:pathLst>
                <a:path w="1105" h="875" extrusionOk="0">
                  <a:moveTo>
                    <a:pt x="551" y="1"/>
                  </a:moveTo>
                  <a:cubicBezTo>
                    <a:pt x="515" y="1"/>
                    <a:pt x="477" y="5"/>
                    <a:pt x="438" y="15"/>
                  </a:cubicBezTo>
                  <a:cubicBezTo>
                    <a:pt x="55" y="122"/>
                    <a:pt x="1" y="640"/>
                    <a:pt x="349" y="818"/>
                  </a:cubicBezTo>
                  <a:cubicBezTo>
                    <a:pt x="413" y="856"/>
                    <a:pt x="484" y="874"/>
                    <a:pt x="555" y="874"/>
                  </a:cubicBezTo>
                  <a:cubicBezTo>
                    <a:pt x="700" y="874"/>
                    <a:pt x="842" y="799"/>
                    <a:pt x="920" y="667"/>
                  </a:cubicBezTo>
                  <a:cubicBezTo>
                    <a:pt x="1105" y="370"/>
                    <a:pt x="878" y="1"/>
                    <a:pt x="551"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4" name="Google Shape;3664;p39"/>
            <p:cNvSpPr/>
            <p:nvPr/>
          </p:nvSpPr>
          <p:spPr>
            <a:xfrm rot="2831813">
              <a:off x="7753206" y="1273780"/>
              <a:ext cx="44093" cy="45374"/>
            </a:xfrm>
            <a:custGeom>
              <a:avLst/>
              <a:gdLst/>
              <a:ahLst/>
              <a:cxnLst/>
              <a:rect l="l" t="t" r="r" b="b"/>
              <a:pathLst>
                <a:path w="447" h="460" extrusionOk="0">
                  <a:moveTo>
                    <a:pt x="234" y="0"/>
                  </a:moveTo>
                  <a:cubicBezTo>
                    <a:pt x="195" y="0"/>
                    <a:pt x="155" y="9"/>
                    <a:pt x="116" y="22"/>
                  </a:cubicBezTo>
                  <a:cubicBezTo>
                    <a:pt x="89" y="40"/>
                    <a:pt x="72" y="57"/>
                    <a:pt x="54" y="75"/>
                  </a:cubicBezTo>
                  <a:cubicBezTo>
                    <a:pt x="36" y="102"/>
                    <a:pt x="27" y="120"/>
                    <a:pt x="18" y="147"/>
                  </a:cubicBezTo>
                  <a:lnTo>
                    <a:pt x="9" y="173"/>
                  </a:lnTo>
                  <a:lnTo>
                    <a:pt x="9" y="182"/>
                  </a:lnTo>
                  <a:cubicBezTo>
                    <a:pt x="9" y="200"/>
                    <a:pt x="9" y="218"/>
                    <a:pt x="0" y="245"/>
                  </a:cubicBezTo>
                  <a:cubicBezTo>
                    <a:pt x="0" y="263"/>
                    <a:pt x="9" y="281"/>
                    <a:pt x="9" y="307"/>
                  </a:cubicBezTo>
                  <a:cubicBezTo>
                    <a:pt x="27" y="370"/>
                    <a:pt x="89" y="432"/>
                    <a:pt x="161" y="450"/>
                  </a:cubicBezTo>
                  <a:cubicBezTo>
                    <a:pt x="179" y="450"/>
                    <a:pt x="197" y="459"/>
                    <a:pt x="214" y="459"/>
                  </a:cubicBezTo>
                  <a:cubicBezTo>
                    <a:pt x="232" y="459"/>
                    <a:pt x="259" y="450"/>
                    <a:pt x="277" y="450"/>
                  </a:cubicBezTo>
                  <a:cubicBezTo>
                    <a:pt x="295" y="441"/>
                    <a:pt x="313" y="432"/>
                    <a:pt x="330" y="423"/>
                  </a:cubicBezTo>
                  <a:cubicBezTo>
                    <a:pt x="366" y="406"/>
                    <a:pt x="393" y="379"/>
                    <a:pt x="411" y="343"/>
                  </a:cubicBezTo>
                  <a:cubicBezTo>
                    <a:pt x="420" y="325"/>
                    <a:pt x="429" y="307"/>
                    <a:pt x="438" y="289"/>
                  </a:cubicBezTo>
                  <a:cubicBezTo>
                    <a:pt x="446" y="254"/>
                    <a:pt x="446" y="209"/>
                    <a:pt x="438" y="173"/>
                  </a:cubicBezTo>
                  <a:lnTo>
                    <a:pt x="438" y="165"/>
                  </a:lnTo>
                  <a:cubicBezTo>
                    <a:pt x="429" y="147"/>
                    <a:pt x="429" y="129"/>
                    <a:pt x="411" y="111"/>
                  </a:cubicBezTo>
                  <a:lnTo>
                    <a:pt x="384" y="66"/>
                  </a:lnTo>
                  <a:cubicBezTo>
                    <a:pt x="366" y="49"/>
                    <a:pt x="357" y="40"/>
                    <a:pt x="339" y="31"/>
                  </a:cubicBezTo>
                  <a:cubicBezTo>
                    <a:pt x="322" y="22"/>
                    <a:pt x="304" y="13"/>
                    <a:pt x="277" y="4"/>
                  </a:cubicBezTo>
                  <a:cubicBezTo>
                    <a:pt x="263" y="1"/>
                    <a:pt x="248" y="0"/>
                    <a:pt x="234"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5" name="Google Shape;3665;p39"/>
            <p:cNvSpPr/>
            <p:nvPr/>
          </p:nvSpPr>
          <p:spPr>
            <a:xfrm rot="2831813">
              <a:off x="7871248" y="1364410"/>
              <a:ext cx="37089" cy="40640"/>
            </a:xfrm>
            <a:custGeom>
              <a:avLst/>
              <a:gdLst/>
              <a:ahLst/>
              <a:cxnLst/>
              <a:rect l="l" t="t" r="r" b="b"/>
              <a:pathLst>
                <a:path w="376" h="412" extrusionOk="0">
                  <a:moveTo>
                    <a:pt x="135" y="1"/>
                  </a:moveTo>
                  <a:lnTo>
                    <a:pt x="108" y="10"/>
                  </a:lnTo>
                  <a:lnTo>
                    <a:pt x="90" y="19"/>
                  </a:lnTo>
                  <a:cubicBezTo>
                    <a:pt x="72" y="28"/>
                    <a:pt x="63" y="36"/>
                    <a:pt x="54" y="54"/>
                  </a:cubicBezTo>
                  <a:cubicBezTo>
                    <a:pt x="45" y="54"/>
                    <a:pt x="45" y="63"/>
                    <a:pt x="36" y="72"/>
                  </a:cubicBezTo>
                  <a:lnTo>
                    <a:pt x="28" y="81"/>
                  </a:lnTo>
                  <a:cubicBezTo>
                    <a:pt x="19" y="99"/>
                    <a:pt x="10" y="117"/>
                    <a:pt x="1" y="135"/>
                  </a:cubicBezTo>
                  <a:lnTo>
                    <a:pt x="1" y="144"/>
                  </a:lnTo>
                  <a:cubicBezTo>
                    <a:pt x="1" y="152"/>
                    <a:pt x="1" y="152"/>
                    <a:pt x="1" y="152"/>
                  </a:cubicBezTo>
                  <a:lnTo>
                    <a:pt x="1" y="161"/>
                  </a:lnTo>
                  <a:lnTo>
                    <a:pt x="1" y="215"/>
                  </a:lnTo>
                  <a:cubicBezTo>
                    <a:pt x="1" y="215"/>
                    <a:pt x="1" y="224"/>
                    <a:pt x="1" y="224"/>
                  </a:cubicBezTo>
                  <a:cubicBezTo>
                    <a:pt x="1" y="224"/>
                    <a:pt x="1" y="233"/>
                    <a:pt x="1" y="233"/>
                  </a:cubicBezTo>
                  <a:lnTo>
                    <a:pt x="1" y="277"/>
                  </a:lnTo>
                  <a:lnTo>
                    <a:pt x="1" y="286"/>
                  </a:lnTo>
                  <a:lnTo>
                    <a:pt x="19" y="322"/>
                  </a:lnTo>
                  <a:lnTo>
                    <a:pt x="45" y="358"/>
                  </a:lnTo>
                  <a:cubicBezTo>
                    <a:pt x="54" y="367"/>
                    <a:pt x="63" y="376"/>
                    <a:pt x="81" y="385"/>
                  </a:cubicBezTo>
                  <a:cubicBezTo>
                    <a:pt x="108" y="402"/>
                    <a:pt x="135" y="411"/>
                    <a:pt x="170" y="411"/>
                  </a:cubicBezTo>
                  <a:lnTo>
                    <a:pt x="242" y="411"/>
                  </a:lnTo>
                  <a:cubicBezTo>
                    <a:pt x="260" y="402"/>
                    <a:pt x="277" y="393"/>
                    <a:pt x="295" y="385"/>
                  </a:cubicBezTo>
                  <a:cubicBezTo>
                    <a:pt x="304" y="376"/>
                    <a:pt x="313" y="376"/>
                    <a:pt x="322" y="367"/>
                  </a:cubicBezTo>
                  <a:cubicBezTo>
                    <a:pt x="331" y="349"/>
                    <a:pt x="349" y="340"/>
                    <a:pt x="349" y="331"/>
                  </a:cubicBezTo>
                  <a:cubicBezTo>
                    <a:pt x="349" y="331"/>
                    <a:pt x="349" y="322"/>
                    <a:pt x="349" y="322"/>
                  </a:cubicBezTo>
                  <a:cubicBezTo>
                    <a:pt x="358" y="304"/>
                    <a:pt x="367" y="286"/>
                    <a:pt x="376" y="269"/>
                  </a:cubicBezTo>
                  <a:cubicBezTo>
                    <a:pt x="376" y="251"/>
                    <a:pt x="376" y="233"/>
                    <a:pt x="376" y="215"/>
                  </a:cubicBezTo>
                  <a:lnTo>
                    <a:pt x="376" y="197"/>
                  </a:lnTo>
                  <a:cubicBezTo>
                    <a:pt x="376" y="161"/>
                    <a:pt x="367" y="126"/>
                    <a:pt x="349" y="99"/>
                  </a:cubicBezTo>
                  <a:cubicBezTo>
                    <a:pt x="349" y="81"/>
                    <a:pt x="349" y="72"/>
                    <a:pt x="340" y="54"/>
                  </a:cubicBezTo>
                  <a:lnTo>
                    <a:pt x="322" y="45"/>
                  </a:lnTo>
                  <a:cubicBezTo>
                    <a:pt x="322" y="36"/>
                    <a:pt x="313" y="28"/>
                    <a:pt x="304" y="28"/>
                  </a:cubicBezTo>
                  <a:cubicBezTo>
                    <a:pt x="304" y="28"/>
                    <a:pt x="295" y="19"/>
                    <a:pt x="295" y="19"/>
                  </a:cubicBezTo>
                  <a:cubicBezTo>
                    <a:pt x="277" y="19"/>
                    <a:pt x="260" y="10"/>
                    <a:pt x="25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6" name="Google Shape;3666;p39"/>
            <p:cNvSpPr/>
            <p:nvPr/>
          </p:nvSpPr>
          <p:spPr>
            <a:xfrm rot="2831813">
              <a:off x="8011800" y="1282385"/>
              <a:ext cx="31861" cy="33242"/>
            </a:xfrm>
            <a:custGeom>
              <a:avLst/>
              <a:gdLst/>
              <a:ahLst/>
              <a:cxnLst/>
              <a:rect l="l" t="t" r="r" b="b"/>
              <a:pathLst>
                <a:path w="323" h="337" extrusionOk="0">
                  <a:moveTo>
                    <a:pt x="153" y="0"/>
                  </a:moveTo>
                  <a:cubicBezTo>
                    <a:pt x="135" y="0"/>
                    <a:pt x="126" y="9"/>
                    <a:pt x="108" y="18"/>
                  </a:cubicBezTo>
                  <a:cubicBezTo>
                    <a:pt x="90" y="18"/>
                    <a:pt x="72" y="27"/>
                    <a:pt x="63" y="45"/>
                  </a:cubicBezTo>
                  <a:lnTo>
                    <a:pt x="54" y="54"/>
                  </a:lnTo>
                  <a:lnTo>
                    <a:pt x="28" y="89"/>
                  </a:lnTo>
                  <a:lnTo>
                    <a:pt x="28" y="98"/>
                  </a:lnTo>
                  <a:lnTo>
                    <a:pt x="10" y="134"/>
                  </a:lnTo>
                  <a:cubicBezTo>
                    <a:pt x="1" y="170"/>
                    <a:pt x="1" y="196"/>
                    <a:pt x="10" y="223"/>
                  </a:cubicBezTo>
                  <a:cubicBezTo>
                    <a:pt x="19" y="250"/>
                    <a:pt x="28" y="268"/>
                    <a:pt x="54" y="286"/>
                  </a:cubicBezTo>
                  <a:cubicBezTo>
                    <a:pt x="72" y="312"/>
                    <a:pt x="90" y="321"/>
                    <a:pt x="117" y="330"/>
                  </a:cubicBezTo>
                  <a:cubicBezTo>
                    <a:pt x="130" y="335"/>
                    <a:pt x="146" y="337"/>
                    <a:pt x="162" y="337"/>
                  </a:cubicBezTo>
                  <a:cubicBezTo>
                    <a:pt x="177" y="337"/>
                    <a:pt x="193" y="335"/>
                    <a:pt x="206" y="330"/>
                  </a:cubicBezTo>
                  <a:lnTo>
                    <a:pt x="242" y="312"/>
                  </a:lnTo>
                  <a:lnTo>
                    <a:pt x="278" y="286"/>
                  </a:lnTo>
                  <a:lnTo>
                    <a:pt x="304" y="259"/>
                  </a:lnTo>
                  <a:cubicBezTo>
                    <a:pt x="304" y="241"/>
                    <a:pt x="313" y="232"/>
                    <a:pt x="313" y="214"/>
                  </a:cubicBezTo>
                  <a:cubicBezTo>
                    <a:pt x="322" y="205"/>
                    <a:pt x="322" y="187"/>
                    <a:pt x="322" y="170"/>
                  </a:cubicBezTo>
                  <a:lnTo>
                    <a:pt x="322" y="161"/>
                  </a:lnTo>
                  <a:lnTo>
                    <a:pt x="322" y="116"/>
                  </a:lnTo>
                  <a:lnTo>
                    <a:pt x="304" y="80"/>
                  </a:lnTo>
                  <a:lnTo>
                    <a:pt x="278" y="45"/>
                  </a:lnTo>
                  <a:cubicBezTo>
                    <a:pt x="269" y="27"/>
                    <a:pt x="251" y="18"/>
                    <a:pt x="233" y="18"/>
                  </a:cubicBezTo>
                  <a:cubicBezTo>
                    <a:pt x="224" y="9"/>
                    <a:pt x="206" y="0"/>
                    <a:pt x="18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7" name="Google Shape;3667;p39"/>
            <p:cNvSpPr/>
            <p:nvPr/>
          </p:nvSpPr>
          <p:spPr>
            <a:xfrm rot="2831813">
              <a:off x="8064560" y="1118931"/>
              <a:ext cx="35314" cy="36201"/>
            </a:xfrm>
            <a:custGeom>
              <a:avLst/>
              <a:gdLst/>
              <a:ahLst/>
              <a:cxnLst/>
              <a:rect l="l" t="t" r="r" b="b"/>
              <a:pathLst>
                <a:path w="358" h="367" extrusionOk="0">
                  <a:moveTo>
                    <a:pt x="152" y="1"/>
                  </a:moveTo>
                  <a:lnTo>
                    <a:pt x="125" y="10"/>
                  </a:lnTo>
                  <a:lnTo>
                    <a:pt x="107" y="19"/>
                  </a:lnTo>
                  <a:lnTo>
                    <a:pt x="98" y="28"/>
                  </a:lnTo>
                  <a:lnTo>
                    <a:pt x="89" y="28"/>
                  </a:lnTo>
                  <a:cubicBezTo>
                    <a:pt x="71" y="37"/>
                    <a:pt x="63" y="46"/>
                    <a:pt x="54" y="54"/>
                  </a:cubicBezTo>
                  <a:lnTo>
                    <a:pt x="45" y="63"/>
                  </a:lnTo>
                  <a:cubicBezTo>
                    <a:pt x="36" y="72"/>
                    <a:pt x="27" y="81"/>
                    <a:pt x="18" y="99"/>
                  </a:cubicBezTo>
                  <a:lnTo>
                    <a:pt x="9" y="117"/>
                  </a:lnTo>
                  <a:lnTo>
                    <a:pt x="0" y="135"/>
                  </a:lnTo>
                  <a:lnTo>
                    <a:pt x="0" y="144"/>
                  </a:lnTo>
                  <a:lnTo>
                    <a:pt x="0" y="171"/>
                  </a:lnTo>
                  <a:lnTo>
                    <a:pt x="0" y="188"/>
                  </a:lnTo>
                  <a:lnTo>
                    <a:pt x="0" y="197"/>
                  </a:lnTo>
                  <a:lnTo>
                    <a:pt x="0" y="215"/>
                  </a:lnTo>
                  <a:cubicBezTo>
                    <a:pt x="0" y="215"/>
                    <a:pt x="0" y="224"/>
                    <a:pt x="0" y="224"/>
                  </a:cubicBezTo>
                  <a:cubicBezTo>
                    <a:pt x="0" y="224"/>
                    <a:pt x="0" y="233"/>
                    <a:pt x="0" y="242"/>
                  </a:cubicBezTo>
                  <a:cubicBezTo>
                    <a:pt x="0" y="260"/>
                    <a:pt x="9" y="269"/>
                    <a:pt x="9" y="278"/>
                  </a:cubicBezTo>
                  <a:lnTo>
                    <a:pt x="9" y="287"/>
                  </a:lnTo>
                  <a:cubicBezTo>
                    <a:pt x="18" y="304"/>
                    <a:pt x="27" y="313"/>
                    <a:pt x="45" y="322"/>
                  </a:cubicBezTo>
                  <a:lnTo>
                    <a:pt x="71" y="349"/>
                  </a:lnTo>
                  <a:cubicBezTo>
                    <a:pt x="89" y="358"/>
                    <a:pt x="98" y="358"/>
                    <a:pt x="116" y="367"/>
                  </a:cubicBezTo>
                  <a:lnTo>
                    <a:pt x="214" y="367"/>
                  </a:lnTo>
                  <a:lnTo>
                    <a:pt x="232" y="358"/>
                  </a:lnTo>
                  <a:lnTo>
                    <a:pt x="250" y="349"/>
                  </a:lnTo>
                  <a:cubicBezTo>
                    <a:pt x="259" y="349"/>
                    <a:pt x="268" y="340"/>
                    <a:pt x="277" y="331"/>
                  </a:cubicBezTo>
                  <a:cubicBezTo>
                    <a:pt x="286" y="331"/>
                    <a:pt x="295" y="322"/>
                    <a:pt x="295" y="313"/>
                  </a:cubicBezTo>
                  <a:lnTo>
                    <a:pt x="295" y="304"/>
                  </a:lnTo>
                  <a:lnTo>
                    <a:pt x="330" y="269"/>
                  </a:lnTo>
                  <a:lnTo>
                    <a:pt x="339" y="251"/>
                  </a:lnTo>
                  <a:cubicBezTo>
                    <a:pt x="348" y="233"/>
                    <a:pt x="357" y="224"/>
                    <a:pt x="357" y="206"/>
                  </a:cubicBezTo>
                  <a:lnTo>
                    <a:pt x="357" y="179"/>
                  </a:lnTo>
                  <a:lnTo>
                    <a:pt x="357" y="171"/>
                  </a:lnTo>
                  <a:lnTo>
                    <a:pt x="357" y="126"/>
                  </a:lnTo>
                  <a:cubicBezTo>
                    <a:pt x="357" y="108"/>
                    <a:pt x="348" y="99"/>
                    <a:pt x="339" y="81"/>
                  </a:cubicBezTo>
                  <a:lnTo>
                    <a:pt x="339" y="72"/>
                  </a:lnTo>
                  <a:cubicBezTo>
                    <a:pt x="339" y="72"/>
                    <a:pt x="330" y="63"/>
                    <a:pt x="321" y="63"/>
                  </a:cubicBezTo>
                  <a:cubicBezTo>
                    <a:pt x="321" y="54"/>
                    <a:pt x="312" y="46"/>
                    <a:pt x="304" y="37"/>
                  </a:cubicBezTo>
                  <a:cubicBezTo>
                    <a:pt x="304" y="37"/>
                    <a:pt x="304" y="37"/>
                    <a:pt x="295" y="28"/>
                  </a:cubicBezTo>
                  <a:cubicBezTo>
                    <a:pt x="286" y="19"/>
                    <a:pt x="268" y="10"/>
                    <a:pt x="24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8" name="Google Shape;3668;p39"/>
            <p:cNvSpPr/>
            <p:nvPr/>
          </p:nvSpPr>
          <p:spPr>
            <a:xfrm rot="2831813">
              <a:off x="8097426" y="954711"/>
              <a:ext cx="46756" cy="47150"/>
            </a:xfrm>
            <a:custGeom>
              <a:avLst/>
              <a:gdLst/>
              <a:ahLst/>
              <a:cxnLst/>
              <a:rect l="l" t="t" r="r" b="b"/>
              <a:pathLst>
                <a:path w="474" h="478" extrusionOk="0">
                  <a:moveTo>
                    <a:pt x="250" y="0"/>
                  </a:moveTo>
                  <a:cubicBezTo>
                    <a:pt x="232" y="0"/>
                    <a:pt x="206" y="9"/>
                    <a:pt x="188" y="9"/>
                  </a:cubicBezTo>
                  <a:cubicBezTo>
                    <a:pt x="116" y="27"/>
                    <a:pt x="63" y="80"/>
                    <a:pt x="18" y="134"/>
                  </a:cubicBezTo>
                  <a:cubicBezTo>
                    <a:pt x="9" y="152"/>
                    <a:pt x="0" y="170"/>
                    <a:pt x="0" y="196"/>
                  </a:cubicBezTo>
                  <a:cubicBezTo>
                    <a:pt x="0" y="205"/>
                    <a:pt x="0" y="214"/>
                    <a:pt x="0" y="223"/>
                  </a:cubicBezTo>
                  <a:cubicBezTo>
                    <a:pt x="0" y="232"/>
                    <a:pt x="0" y="241"/>
                    <a:pt x="0" y="250"/>
                  </a:cubicBezTo>
                  <a:lnTo>
                    <a:pt x="0" y="286"/>
                  </a:lnTo>
                  <a:cubicBezTo>
                    <a:pt x="0" y="295"/>
                    <a:pt x="0" y="303"/>
                    <a:pt x="9" y="312"/>
                  </a:cubicBezTo>
                  <a:lnTo>
                    <a:pt x="9" y="330"/>
                  </a:lnTo>
                  <a:lnTo>
                    <a:pt x="9" y="339"/>
                  </a:lnTo>
                  <a:cubicBezTo>
                    <a:pt x="18" y="348"/>
                    <a:pt x="18" y="348"/>
                    <a:pt x="27" y="357"/>
                  </a:cubicBezTo>
                  <a:cubicBezTo>
                    <a:pt x="27" y="366"/>
                    <a:pt x="27" y="375"/>
                    <a:pt x="36" y="384"/>
                  </a:cubicBezTo>
                  <a:cubicBezTo>
                    <a:pt x="73" y="443"/>
                    <a:pt x="141" y="478"/>
                    <a:pt x="213" y="478"/>
                  </a:cubicBezTo>
                  <a:cubicBezTo>
                    <a:pt x="228" y="478"/>
                    <a:pt x="244" y="476"/>
                    <a:pt x="259" y="473"/>
                  </a:cubicBezTo>
                  <a:cubicBezTo>
                    <a:pt x="295" y="455"/>
                    <a:pt x="339" y="437"/>
                    <a:pt x="366" y="402"/>
                  </a:cubicBezTo>
                  <a:cubicBezTo>
                    <a:pt x="384" y="393"/>
                    <a:pt x="393" y="384"/>
                    <a:pt x="411" y="366"/>
                  </a:cubicBezTo>
                  <a:cubicBezTo>
                    <a:pt x="438" y="330"/>
                    <a:pt x="455" y="295"/>
                    <a:pt x="464" y="259"/>
                  </a:cubicBezTo>
                  <a:cubicBezTo>
                    <a:pt x="473" y="241"/>
                    <a:pt x="473" y="223"/>
                    <a:pt x="473" y="205"/>
                  </a:cubicBezTo>
                  <a:cubicBezTo>
                    <a:pt x="473" y="196"/>
                    <a:pt x="473" y="179"/>
                    <a:pt x="473" y="170"/>
                  </a:cubicBezTo>
                  <a:cubicBezTo>
                    <a:pt x="473" y="161"/>
                    <a:pt x="464" y="161"/>
                    <a:pt x="464" y="152"/>
                  </a:cubicBezTo>
                  <a:cubicBezTo>
                    <a:pt x="455" y="107"/>
                    <a:pt x="429" y="71"/>
                    <a:pt x="393" y="45"/>
                  </a:cubicBezTo>
                  <a:cubicBezTo>
                    <a:pt x="375" y="27"/>
                    <a:pt x="348" y="9"/>
                    <a:pt x="322" y="9"/>
                  </a:cubicBezTo>
                  <a:cubicBezTo>
                    <a:pt x="304" y="0"/>
                    <a:pt x="286" y="0"/>
                    <a:pt x="26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9" name="Google Shape;3669;p39"/>
            <p:cNvSpPr/>
            <p:nvPr/>
          </p:nvSpPr>
          <p:spPr>
            <a:xfrm rot="2831813">
              <a:off x="7801634" y="1130365"/>
              <a:ext cx="32650" cy="38272"/>
            </a:xfrm>
            <a:custGeom>
              <a:avLst/>
              <a:gdLst/>
              <a:ahLst/>
              <a:cxnLst/>
              <a:rect l="l" t="t" r="r" b="b"/>
              <a:pathLst>
                <a:path w="331" h="388" extrusionOk="0">
                  <a:moveTo>
                    <a:pt x="180" y="1"/>
                  </a:moveTo>
                  <a:cubicBezTo>
                    <a:pt x="168" y="1"/>
                    <a:pt x="155" y="2"/>
                    <a:pt x="143" y="4"/>
                  </a:cubicBezTo>
                  <a:cubicBezTo>
                    <a:pt x="116" y="13"/>
                    <a:pt x="99" y="31"/>
                    <a:pt x="81" y="48"/>
                  </a:cubicBezTo>
                  <a:lnTo>
                    <a:pt x="54" y="75"/>
                  </a:lnTo>
                  <a:lnTo>
                    <a:pt x="45" y="84"/>
                  </a:lnTo>
                  <a:cubicBezTo>
                    <a:pt x="27" y="93"/>
                    <a:pt x="18" y="111"/>
                    <a:pt x="9" y="138"/>
                  </a:cubicBezTo>
                  <a:cubicBezTo>
                    <a:pt x="9" y="147"/>
                    <a:pt x="0" y="155"/>
                    <a:pt x="0" y="164"/>
                  </a:cubicBezTo>
                  <a:lnTo>
                    <a:pt x="0" y="209"/>
                  </a:lnTo>
                  <a:cubicBezTo>
                    <a:pt x="0" y="209"/>
                    <a:pt x="0" y="209"/>
                    <a:pt x="0" y="218"/>
                  </a:cubicBezTo>
                  <a:lnTo>
                    <a:pt x="0" y="263"/>
                  </a:lnTo>
                  <a:lnTo>
                    <a:pt x="0" y="272"/>
                  </a:lnTo>
                  <a:cubicBezTo>
                    <a:pt x="9" y="298"/>
                    <a:pt x="18" y="316"/>
                    <a:pt x="45" y="334"/>
                  </a:cubicBezTo>
                  <a:cubicBezTo>
                    <a:pt x="54" y="352"/>
                    <a:pt x="72" y="361"/>
                    <a:pt x="90" y="370"/>
                  </a:cubicBezTo>
                  <a:cubicBezTo>
                    <a:pt x="108" y="379"/>
                    <a:pt x="134" y="388"/>
                    <a:pt x="152" y="388"/>
                  </a:cubicBezTo>
                  <a:cubicBezTo>
                    <a:pt x="179" y="388"/>
                    <a:pt x="206" y="379"/>
                    <a:pt x="233" y="361"/>
                  </a:cubicBezTo>
                  <a:lnTo>
                    <a:pt x="241" y="352"/>
                  </a:lnTo>
                  <a:lnTo>
                    <a:pt x="250" y="352"/>
                  </a:lnTo>
                  <a:lnTo>
                    <a:pt x="268" y="343"/>
                  </a:lnTo>
                  <a:lnTo>
                    <a:pt x="286" y="334"/>
                  </a:lnTo>
                  <a:cubicBezTo>
                    <a:pt x="295" y="316"/>
                    <a:pt x="304" y="307"/>
                    <a:pt x="313" y="298"/>
                  </a:cubicBezTo>
                  <a:cubicBezTo>
                    <a:pt x="313" y="280"/>
                    <a:pt x="322" y="272"/>
                    <a:pt x="331" y="254"/>
                  </a:cubicBezTo>
                  <a:lnTo>
                    <a:pt x="331" y="245"/>
                  </a:lnTo>
                  <a:cubicBezTo>
                    <a:pt x="331" y="236"/>
                    <a:pt x="331" y="218"/>
                    <a:pt x="331" y="200"/>
                  </a:cubicBezTo>
                  <a:cubicBezTo>
                    <a:pt x="331" y="200"/>
                    <a:pt x="331" y="191"/>
                    <a:pt x="331" y="191"/>
                  </a:cubicBezTo>
                  <a:cubicBezTo>
                    <a:pt x="331" y="182"/>
                    <a:pt x="331" y="182"/>
                    <a:pt x="331" y="173"/>
                  </a:cubicBezTo>
                  <a:cubicBezTo>
                    <a:pt x="331" y="155"/>
                    <a:pt x="331" y="138"/>
                    <a:pt x="331" y="120"/>
                  </a:cubicBezTo>
                  <a:cubicBezTo>
                    <a:pt x="322" y="93"/>
                    <a:pt x="313" y="66"/>
                    <a:pt x="304" y="48"/>
                  </a:cubicBezTo>
                  <a:cubicBezTo>
                    <a:pt x="269" y="14"/>
                    <a:pt x="224" y="1"/>
                    <a:pt x="180"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0" name="Google Shape;3670;p39"/>
            <p:cNvSpPr/>
            <p:nvPr/>
          </p:nvSpPr>
          <p:spPr>
            <a:xfrm rot="2831813">
              <a:off x="7784085" y="946199"/>
              <a:ext cx="44191" cy="45670"/>
            </a:xfrm>
            <a:custGeom>
              <a:avLst/>
              <a:gdLst/>
              <a:ahLst/>
              <a:cxnLst/>
              <a:rect l="l" t="t" r="r" b="b"/>
              <a:pathLst>
                <a:path w="448" h="463" extrusionOk="0">
                  <a:moveTo>
                    <a:pt x="233" y="1"/>
                  </a:moveTo>
                  <a:cubicBezTo>
                    <a:pt x="215" y="1"/>
                    <a:pt x="197" y="1"/>
                    <a:pt x="179" y="10"/>
                  </a:cubicBezTo>
                  <a:cubicBezTo>
                    <a:pt x="170" y="10"/>
                    <a:pt x="162" y="10"/>
                    <a:pt x="153" y="19"/>
                  </a:cubicBezTo>
                  <a:cubicBezTo>
                    <a:pt x="144" y="19"/>
                    <a:pt x="135" y="28"/>
                    <a:pt x="126" y="28"/>
                  </a:cubicBezTo>
                  <a:cubicBezTo>
                    <a:pt x="108" y="37"/>
                    <a:pt x="99" y="54"/>
                    <a:pt x="90" y="63"/>
                  </a:cubicBezTo>
                  <a:cubicBezTo>
                    <a:pt x="72" y="72"/>
                    <a:pt x="54" y="90"/>
                    <a:pt x="46" y="108"/>
                  </a:cubicBezTo>
                  <a:lnTo>
                    <a:pt x="37" y="126"/>
                  </a:lnTo>
                  <a:cubicBezTo>
                    <a:pt x="28" y="144"/>
                    <a:pt x="19" y="161"/>
                    <a:pt x="19" y="188"/>
                  </a:cubicBezTo>
                  <a:cubicBezTo>
                    <a:pt x="1" y="242"/>
                    <a:pt x="10" y="295"/>
                    <a:pt x="37" y="349"/>
                  </a:cubicBezTo>
                  <a:cubicBezTo>
                    <a:pt x="37" y="349"/>
                    <a:pt x="37" y="349"/>
                    <a:pt x="37" y="358"/>
                  </a:cubicBezTo>
                  <a:lnTo>
                    <a:pt x="63" y="385"/>
                  </a:lnTo>
                  <a:cubicBezTo>
                    <a:pt x="63" y="394"/>
                    <a:pt x="72" y="402"/>
                    <a:pt x="81" y="402"/>
                  </a:cubicBezTo>
                  <a:lnTo>
                    <a:pt x="99" y="420"/>
                  </a:lnTo>
                  <a:lnTo>
                    <a:pt x="126" y="429"/>
                  </a:lnTo>
                  <a:cubicBezTo>
                    <a:pt x="144" y="438"/>
                    <a:pt x="162" y="447"/>
                    <a:pt x="179" y="456"/>
                  </a:cubicBezTo>
                  <a:cubicBezTo>
                    <a:pt x="197" y="460"/>
                    <a:pt x="215" y="463"/>
                    <a:pt x="232" y="463"/>
                  </a:cubicBezTo>
                  <a:cubicBezTo>
                    <a:pt x="249" y="463"/>
                    <a:pt x="264" y="460"/>
                    <a:pt x="278" y="456"/>
                  </a:cubicBezTo>
                  <a:cubicBezTo>
                    <a:pt x="313" y="447"/>
                    <a:pt x="340" y="429"/>
                    <a:pt x="367" y="402"/>
                  </a:cubicBezTo>
                  <a:cubicBezTo>
                    <a:pt x="394" y="376"/>
                    <a:pt x="420" y="331"/>
                    <a:pt x="429" y="295"/>
                  </a:cubicBezTo>
                  <a:cubicBezTo>
                    <a:pt x="429" y="286"/>
                    <a:pt x="438" y="277"/>
                    <a:pt x="438" y="269"/>
                  </a:cubicBezTo>
                  <a:cubicBezTo>
                    <a:pt x="438" y="251"/>
                    <a:pt x="447" y="233"/>
                    <a:pt x="447" y="215"/>
                  </a:cubicBezTo>
                  <a:cubicBezTo>
                    <a:pt x="447" y="215"/>
                    <a:pt x="447" y="206"/>
                    <a:pt x="447" y="206"/>
                  </a:cubicBezTo>
                  <a:cubicBezTo>
                    <a:pt x="447" y="188"/>
                    <a:pt x="447" y="179"/>
                    <a:pt x="447" y="161"/>
                  </a:cubicBezTo>
                  <a:cubicBezTo>
                    <a:pt x="438" y="144"/>
                    <a:pt x="438" y="126"/>
                    <a:pt x="429" y="108"/>
                  </a:cubicBezTo>
                  <a:cubicBezTo>
                    <a:pt x="420" y="90"/>
                    <a:pt x="411" y="72"/>
                    <a:pt x="394" y="63"/>
                  </a:cubicBezTo>
                  <a:cubicBezTo>
                    <a:pt x="385" y="45"/>
                    <a:pt x="367" y="37"/>
                    <a:pt x="349" y="28"/>
                  </a:cubicBezTo>
                  <a:cubicBezTo>
                    <a:pt x="331" y="19"/>
                    <a:pt x="322" y="10"/>
                    <a:pt x="304" y="10"/>
                  </a:cubicBezTo>
                  <a:lnTo>
                    <a:pt x="295" y="10"/>
                  </a:lnTo>
                  <a:cubicBezTo>
                    <a:pt x="278" y="1"/>
                    <a:pt x="251" y="1"/>
                    <a:pt x="233"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1" name="Google Shape;3671;p39"/>
            <p:cNvSpPr/>
            <p:nvPr/>
          </p:nvSpPr>
          <p:spPr>
            <a:xfrm rot="2831813">
              <a:off x="7681497" y="914899"/>
              <a:ext cx="35314" cy="33044"/>
            </a:xfrm>
            <a:custGeom>
              <a:avLst/>
              <a:gdLst/>
              <a:ahLst/>
              <a:cxnLst/>
              <a:rect l="l" t="t" r="r" b="b"/>
              <a:pathLst>
                <a:path w="358" h="335" extrusionOk="0">
                  <a:moveTo>
                    <a:pt x="177" y="0"/>
                  </a:moveTo>
                  <a:cubicBezTo>
                    <a:pt x="167" y="0"/>
                    <a:pt x="156" y="2"/>
                    <a:pt x="143" y="7"/>
                  </a:cubicBezTo>
                  <a:cubicBezTo>
                    <a:pt x="134" y="7"/>
                    <a:pt x="116" y="16"/>
                    <a:pt x="107" y="25"/>
                  </a:cubicBezTo>
                  <a:lnTo>
                    <a:pt x="89" y="25"/>
                  </a:lnTo>
                  <a:lnTo>
                    <a:pt x="71" y="33"/>
                  </a:lnTo>
                  <a:lnTo>
                    <a:pt x="54" y="51"/>
                  </a:lnTo>
                  <a:cubicBezTo>
                    <a:pt x="45" y="60"/>
                    <a:pt x="36" y="69"/>
                    <a:pt x="27" y="87"/>
                  </a:cubicBezTo>
                  <a:lnTo>
                    <a:pt x="18" y="96"/>
                  </a:lnTo>
                  <a:lnTo>
                    <a:pt x="9" y="141"/>
                  </a:lnTo>
                  <a:cubicBezTo>
                    <a:pt x="0" y="158"/>
                    <a:pt x="0" y="176"/>
                    <a:pt x="9" y="203"/>
                  </a:cubicBezTo>
                  <a:cubicBezTo>
                    <a:pt x="0" y="212"/>
                    <a:pt x="9" y="230"/>
                    <a:pt x="18" y="239"/>
                  </a:cubicBezTo>
                  <a:cubicBezTo>
                    <a:pt x="18" y="257"/>
                    <a:pt x="36" y="274"/>
                    <a:pt x="45" y="292"/>
                  </a:cubicBezTo>
                  <a:lnTo>
                    <a:pt x="80" y="310"/>
                  </a:lnTo>
                  <a:lnTo>
                    <a:pt x="116" y="328"/>
                  </a:lnTo>
                  <a:cubicBezTo>
                    <a:pt x="125" y="332"/>
                    <a:pt x="136" y="335"/>
                    <a:pt x="147" y="335"/>
                  </a:cubicBezTo>
                  <a:cubicBezTo>
                    <a:pt x="159" y="335"/>
                    <a:pt x="170" y="332"/>
                    <a:pt x="179" y="328"/>
                  </a:cubicBezTo>
                  <a:cubicBezTo>
                    <a:pt x="196" y="328"/>
                    <a:pt x="223" y="319"/>
                    <a:pt x="241" y="310"/>
                  </a:cubicBezTo>
                  <a:lnTo>
                    <a:pt x="250" y="310"/>
                  </a:lnTo>
                  <a:lnTo>
                    <a:pt x="259" y="301"/>
                  </a:lnTo>
                  <a:cubicBezTo>
                    <a:pt x="268" y="292"/>
                    <a:pt x="286" y="283"/>
                    <a:pt x="295" y="274"/>
                  </a:cubicBezTo>
                  <a:cubicBezTo>
                    <a:pt x="304" y="266"/>
                    <a:pt x="312" y="248"/>
                    <a:pt x="321" y="239"/>
                  </a:cubicBezTo>
                  <a:lnTo>
                    <a:pt x="330" y="221"/>
                  </a:lnTo>
                  <a:cubicBezTo>
                    <a:pt x="348" y="212"/>
                    <a:pt x="348" y="185"/>
                    <a:pt x="348" y="167"/>
                  </a:cubicBezTo>
                  <a:cubicBezTo>
                    <a:pt x="357" y="150"/>
                    <a:pt x="357" y="141"/>
                    <a:pt x="348" y="123"/>
                  </a:cubicBezTo>
                  <a:cubicBezTo>
                    <a:pt x="348" y="105"/>
                    <a:pt x="348" y="87"/>
                    <a:pt x="330" y="69"/>
                  </a:cubicBezTo>
                  <a:lnTo>
                    <a:pt x="304" y="51"/>
                  </a:lnTo>
                  <a:lnTo>
                    <a:pt x="268" y="25"/>
                  </a:lnTo>
                  <a:cubicBezTo>
                    <a:pt x="250" y="16"/>
                    <a:pt x="232" y="7"/>
                    <a:pt x="205" y="7"/>
                  </a:cubicBezTo>
                  <a:cubicBezTo>
                    <a:pt x="196" y="2"/>
                    <a:pt x="188" y="0"/>
                    <a:pt x="177"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2" name="Google Shape;3672;p39"/>
            <p:cNvSpPr/>
            <p:nvPr/>
          </p:nvSpPr>
          <p:spPr>
            <a:xfrm rot="2831813">
              <a:off x="7612814" y="804083"/>
              <a:ext cx="34524" cy="33340"/>
            </a:xfrm>
            <a:custGeom>
              <a:avLst/>
              <a:gdLst/>
              <a:ahLst/>
              <a:cxnLst/>
              <a:rect l="l" t="t" r="r" b="b"/>
              <a:pathLst>
                <a:path w="350" h="338" extrusionOk="0">
                  <a:moveTo>
                    <a:pt x="175" y="0"/>
                  </a:moveTo>
                  <a:cubicBezTo>
                    <a:pt x="162" y="0"/>
                    <a:pt x="148" y="2"/>
                    <a:pt x="135" y="7"/>
                  </a:cubicBezTo>
                  <a:lnTo>
                    <a:pt x="126" y="7"/>
                  </a:lnTo>
                  <a:lnTo>
                    <a:pt x="81" y="25"/>
                  </a:lnTo>
                  <a:lnTo>
                    <a:pt x="55" y="51"/>
                  </a:lnTo>
                  <a:cubicBezTo>
                    <a:pt x="37" y="69"/>
                    <a:pt x="28" y="78"/>
                    <a:pt x="19" y="105"/>
                  </a:cubicBezTo>
                  <a:cubicBezTo>
                    <a:pt x="10" y="123"/>
                    <a:pt x="1" y="141"/>
                    <a:pt x="10" y="159"/>
                  </a:cubicBezTo>
                  <a:lnTo>
                    <a:pt x="10" y="176"/>
                  </a:lnTo>
                  <a:cubicBezTo>
                    <a:pt x="10" y="194"/>
                    <a:pt x="10" y="203"/>
                    <a:pt x="10" y="221"/>
                  </a:cubicBezTo>
                  <a:cubicBezTo>
                    <a:pt x="19" y="239"/>
                    <a:pt x="28" y="257"/>
                    <a:pt x="37" y="275"/>
                  </a:cubicBezTo>
                  <a:cubicBezTo>
                    <a:pt x="46" y="283"/>
                    <a:pt x="55" y="292"/>
                    <a:pt x="72" y="301"/>
                  </a:cubicBezTo>
                  <a:cubicBezTo>
                    <a:pt x="81" y="310"/>
                    <a:pt x="90" y="319"/>
                    <a:pt x="99" y="319"/>
                  </a:cubicBezTo>
                  <a:cubicBezTo>
                    <a:pt x="117" y="328"/>
                    <a:pt x="126" y="337"/>
                    <a:pt x="144" y="337"/>
                  </a:cubicBezTo>
                  <a:lnTo>
                    <a:pt x="206" y="337"/>
                  </a:lnTo>
                  <a:cubicBezTo>
                    <a:pt x="215" y="328"/>
                    <a:pt x="233" y="319"/>
                    <a:pt x="242" y="319"/>
                  </a:cubicBezTo>
                  <a:lnTo>
                    <a:pt x="251" y="310"/>
                  </a:lnTo>
                  <a:cubicBezTo>
                    <a:pt x="269" y="301"/>
                    <a:pt x="287" y="292"/>
                    <a:pt x="295" y="283"/>
                  </a:cubicBezTo>
                  <a:cubicBezTo>
                    <a:pt x="313" y="266"/>
                    <a:pt x="322" y="248"/>
                    <a:pt x="331" y="230"/>
                  </a:cubicBezTo>
                  <a:cubicBezTo>
                    <a:pt x="340" y="212"/>
                    <a:pt x="349" y="185"/>
                    <a:pt x="349" y="167"/>
                  </a:cubicBezTo>
                  <a:lnTo>
                    <a:pt x="349" y="123"/>
                  </a:lnTo>
                  <a:cubicBezTo>
                    <a:pt x="340" y="105"/>
                    <a:pt x="322" y="96"/>
                    <a:pt x="313" y="78"/>
                  </a:cubicBezTo>
                  <a:cubicBezTo>
                    <a:pt x="304" y="69"/>
                    <a:pt x="295" y="60"/>
                    <a:pt x="287" y="51"/>
                  </a:cubicBezTo>
                  <a:cubicBezTo>
                    <a:pt x="269" y="25"/>
                    <a:pt x="242" y="16"/>
                    <a:pt x="215" y="7"/>
                  </a:cubicBezTo>
                  <a:cubicBezTo>
                    <a:pt x="202" y="2"/>
                    <a:pt x="188" y="0"/>
                    <a:pt x="175"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3" name="Google Shape;3673;p39"/>
            <p:cNvSpPr/>
            <p:nvPr/>
          </p:nvSpPr>
          <p:spPr>
            <a:xfrm rot="2831813">
              <a:off x="7726722" y="742018"/>
              <a:ext cx="33538" cy="32650"/>
            </a:xfrm>
            <a:custGeom>
              <a:avLst/>
              <a:gdLst/>
              <a:ahLst/>
              <a:cxnLst/>
              <a:rect l="l" t="t" r="r" b="b"/>
              <a:pathLst>
                <a:path w="340" h="331" extrusionOk="0">
                  <a:moveTo>
                    <a:pt x="179" y="1"/>
                  </a:moveTo>
                  <a:cubicBezTo>
                    <a:pt x="134" y="1"/>
                    <a:pt x="98" y="18"/>
                    <a:pt x="72" y="45"/>
                  </a:cubicBezTo>
                  <a:lnTo>
                    <a:pt x="63" y="54"/>
                  </a:lnTo>
                  <a:lnTo>
                    <a:pt x="36" y="90"/>
                  </a:lnTo>
                  <a:lnTo>
                    <a:pt x="27" y="99"/>
                  </a:lnTo>
                  <a:cubicBezTo>
                    <a:pt x="18" y="108"/>
                    <a:pt x="18" y="125"/>
                    <a:pt x="9" y="143"/>
                  </a:cubicBezTo>
                  <a:cubicBezTo>
                    <a:pt x="9" y="152"/>
                    <a:pt x="9" y="170"/>
                    <a:pt x="0" y="179"/>
                  </a:cubicBezTo>
                  <a:cubicBezTo>
                    <a:pt x="0" y="206"/>
                    <a:pt x="9" y="224"/>
                    <a:pt x="18" y="242"/>
                  </a:cubicBezTo>
                  <a:cubicBezTo>
                    <a:pt x="18" y="250"/>
                    <a:pt x="27" y="268"/>
                    <a:pt x="36" y="277"/>
                  </a:cubicBezTo>
                  <a:cubicBezTo>
                    <a:pt x="45" y="295"/>
                    <a:pt x="63" y="304"/>
                    <a:pt x="81" y="313"/>
                  </a:cubicBezTo>
                  <a:lnTo>
                    <a:pt x="116" y="331"/>
                  </a:lnTo>
                  <a:lnTo>
                    <a:pt x="161" y="331"/>
                  </a:lnTo>
                  <a:cubicBezTo>
                    <a:pt x="179" y="331"/>
                    <a:pt x="206" y="331"/>
                    <a:pt x="223" y="322"/>
                  </a:cubicBezTo>
                  <a:cubicBezTo>
                    <a:pt x="241" y="313"/>
                    <a:pt x="259" y="304"/>
                    <a:pt x="268" y="286"/>
                  </a:cubicBezTo>
                  <a:lnTo>
                    <a:pt x="286" y="268"/>
                  </a:lnTo>
                  <a:lnTo>
                    <a:pt x="295" y="268"/>
                  </a:lnTo>
                  <a:cubicBezTo>
                    <a:pt x="304" y="259"/>
                    <a:pt x="313" y="242"/>
                    <a:pt x="322" y="224"/>
                  </a:cubicBezTo>
                  <a:cubicBezTo>
                    <a:pt x="330" y="215"/>
                    <a:pt x="330" y="206"/>
                    <a:pt x="339" y="188"/>
                  </a:cubicBezTo>
                  <a:lnTo>
                    <a:pt x="339" y="179"/>
                  </a:lnTo>
                  <a:lnTo>
                    <a:pt x="339" y="134"/>
                  </a:lnTo>
                  <a:cubicBezTo>
                    <a:pt x="339" y="117"/>
                    <a:pt x="339" y="99"/>
                    <a:pt x="330" y="81"/>
                  </a:cubicBezTo>
                  <a:cubicBezTo>
                    <a:pt x="322" y="72"/>
                    <a:pt x="313" y="63"/>
                    <a:pt x="304" y="54"/>
                  </a:cubicBezTo>
                  <a:cubicBezTo>
                    <a:pt x="295" y="36"/>
                    <a:pt x="277" y="27"/>
                    <a:pt x="259" y="18"/>
                  </a:cubicBezTo>
                  <a:lnTo>
                    <a:pt x="223" y="1"/>
                  </a:ln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4" name="Google Shape;3674;p39"/>
            <p:cNvSpPr/>
            <p:nvPr/>
          </p:nvSpPr>
          <p:spPr>
            <a:xfrm rot="2831813">
              <a:off x="7601931" y="785767"/>
              <a:ext cx="69542" cy="60959"/>
            </a:xfrm>
            <a:custGeom>
              <a:avLst/>
              <a:gdLst/>
              <a:ahLst/>
              <a:cxnLst/>
              <a:rect l="l" t="t" r="r" b="b"/>
              <a:pathLst>
                <a:path w="705" h="618" extrusionOk="0">
                  <a:moveTo>
                    <a:pt x="131" y="553"/>
                  </a:moveTo>
                  <a:cubicBezTo>
                    <a:pt x="141" y="562"/>
                    <a:pt x="152" y="571"/>
                    <a:pt x="163" y="580"/>
                  </a:cubicBezTo>
                  <a:cubicBezTo>
                    <a:pt x="151" y="571"/>
                    <a:pt x="141" y="562"/>
                    <a:pt x="131" y="553"/>
                  </a:cubicBezTo>
                  <a:close/>
                  <a:moveTo>
                    <a:pt x="163" y="580"/>
                  </a:moveTo>
                  <a:cubicBezTo>
                    <a:pt x="166" y="581"/>
                    <a:pt x="169" y="583"/>
                    <a:pt x="172" y="585"/>
                  </a:cubicBezTo>
                  <a:lnTo>
                    <a:pt x="172" y="585"/>
                  </a:lnTo>
                  <a:cubicBezTo>
                    <a:pt x="169" y="583"/>
                    <a:pt x="166" y="581"/>
                    <a:pt x="163" y="580"/>
                  </a:cubicBezTo>
                  <a:close/>
                  <a:moveTo>
                    <a:pt x="356" y="0"/>
                  </a:moveTo>
                  <a:cubicBezTo>
                    <a:pt x="325" y="0"/>
                    <a:pt x="293" y="6"/>
                    <a:pt x="261" y="17"/>
                  </a:cubicBezTo>
                  <a:cubicBezTo>
                    <a:pt x="181" y="44"/>
                    <a:pt x="118" y="98"/>
                    <a:pt x="74" y="169"/>
                  </a:cubicBezTo>
                  <a:cubicBezTo>
                    <a:pt x="0" y="291"/>
                    <a:pt x="24" y="451"/>
                    <a:pt x="131" y="553"/>
                  </a:cubicBezTo>
                  <a:lnTo>
                    <a:pt x="131" y="553"/>
                  </a:lnTo>
                  <a:cubicBezTo>
                    <a:pt x="86" y="509"/>
                    <a:pt x="56" y="451"/>
                    <a:pt x="56" y="392"/>
                  </a:cubicBezTo>
                  <a:cubicBezTo>
                    <a:pt x="47" y="321"/>
                    <a:pt x="65" y="240"/>
                    <a:pt x="109" y="178"/>
                  </a:cubicBezTo>
                  <a:cubicBezTo>
                    <a:pt x="164" y="81"/>
                    <a:pt x="245" y="41"/>
                    <a:pt x="328" y="41"/>
                  </a:cubicBezTo>
                  <a:cubicBezTo>
                    <a:pt x="516" y="41"/>
                    <a:pt x="705" y="252"/>
                    <a:pt x="556" y="464"/>
                  </a:cubicBezTo>
                  <a:cubicBezTo>
                    <a:pt x="511" y="526"/>
                    <a:pt x="457" y="580"/>
                    <a:pt x="386" y="606"/>
                  </a:cubicBezTo>
                  <a:cubicBezTo>
                    <a:pt x="362" y="612"/>
                    <a:pt x="337" y="615"/>
                    <a:pt x="310" y="615"/>
                  </a:cubicBezTo>
                  <a:cubicBezTo>
                    <a:pt x="262" y="615"/>
                    <a:pt x="213" y="605"/>
                    <a:pt x="172" y="585"/>
                  </a:cubicBezTo>
                  <a:lnTo>
                    <a:pt x="172" y="585"/>
                  </a:lnTo>
                  <a:cubicBezTo>
                    <a:pt x="216" y="607"/>
                    <a:pt x="262" y="617"/>
                    <a:pt x="307" y="617"/>
                  </a:cubicBezTo>
                  <a:cubicBezTo>
                    <a:pt x="410" y="617"/>
                    <a:pt x="510" y="563"/>
                    <a:pt x="565" y="472"/>
                  </a:cubicBezTo>
                  <a:cubicBezTo>
                    <a:pt x="609" y="410"/>
                    <a:pt x="636" y="330"/>
                    <a:pt x="627" y="249"/>
                  </a:cubicBezTo>
                  <a:cubicBezTo>
                    <a:pt x="613" y="104"/>
                    <a:pt x="492" y="0"/>
                    <a:pt x="35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75" name="Google Shape;3675;p39"/>
            <p:cNvSpPr/>
            <p:nvPr/>
          </p:nvSpPr>
          <p:spPr>
            <a:xfrm rot="2831813">
              <a:off x="7701857" y="707710"/>
              <a:ext cx="86311" cy="78419"/>
            </a:xfrm>
            <a:custGeom>
              <a:avLst/>
              <a:gdLst/>
              <a:ahLst/>
              <a:cxnLst/>
              <a:rect l="l" t="t" r="r" b="b"/>
              <a:pathLst>
                <a:path w="875" h="795" extrusionOk="0">
                  <a:moveTo>
                    <a:pt x="96" y="644"/>
                  </a:moveTo>
                  <a:lnTo>
                    <a:pt x="96" y="644"/>
                  </a:lnTo>
                  <a:cubicBezTo>
                    <a:pt x="120" y="683"/>
                    <a:pt x="152" y="716"/>
                    <a:pt x="191" y="742"/>
                  </a:cubicBezTo>
                  <a:cubicBezTo>
                    <a:pt x="153" y="714"/>
                    <a:pt x="121" y="681"/>
                    <a:pt x="96" y="644"/>
                  </a:cubicBezTo>
                  <a:close/>
                  <a:moveTo>
                    <a:pt x="191" y="742"/>
                  </a:moveTo>
                  <a:lnTo>
                    <a:pt x="191" y="742"/>
                  </a:lnTo>
                  <a:cubicBezTo>
                    <a:pt x="230" y="766"/>
                    <a:pt x="272" y="781"/>
                    <a:pt x="314" y="788"/>
                  </a:cubicBezTo>
                  <a:lnTo>
                    <a:pt x="314" y="788"/>
                  </a:lnTo>
                  <a:cubicBezTo>
                    <a:pt x="272" y="780"/>
                    <a:pt x="230" y="765"/>
                    <a:pt x="191" y="742"/>
                  </a:cubicBezTo>
                  <a:close/>
                  <a:moveTo>
                    <a:pt x="437" y="1"/>
                  </a:moveTo>
                  <a:cubicBezTo>
                    <a:pt x="400" y="1"/>
                    <a:pt x="362" y="6"/>
                    <a:pt x="324" y="19"/>
                  </a:cubicBezTo>
                  <a:cubicBezTo>
                    <a:pt x="226" y="55"/>
                    <a:pt x="137" y="117"/>
                    <a:pt x="83" y="207"/>
                  </a:cubicBezTo>
                  <a:cubicBezTo>
                    <a:pt x="0" y="345"/>
                    <a:pt x="9" y="516"/>
                    <a:pt x="96" y="644"/>
                  </a:cubicBezTo>
                  <a:lnTo>
                    <a:pt x="96" y="644"/>
                  </a:lnTo>
                  <a:cubicBezTo>
                    <a:pt x="69" y="601"/>
                    <a:pt x="52" y="552"/>
                    <a:pt x="48" y="501"/>
                  </a:cubicBezTo>
                  <a:cubicBezTo>
                    <a:pt x="30" y="403"/>
                    <a:pt x="57" y="305"/>
                    <a:pt x="110" y="224"/>
                  </a:cubicBezTo>
                  <a:cubicBezTo>
                    <a:pt x="185" y="107"/>
                    <a:pt x="290" y="58"/>
                    <a:pt x="395" y="58"/>
                  </a:cubicBezTo>
                  <a:cubicBezTo>
                    <a:pt x="638" y="58"/>
                    <a:pt x="874" y="324"/>
                    <a:pt x="699" y="599"/>
                  </a:cubicBezTo>
                  <a:cubicBezTo>
                    <a:pt x="646" y="680"/>
                    <a:pt x="574" y="742"/>
                    <a:pt x="476" y="778"/>
                  </a:cubicBezTo>
                  <a:cubicBezTo>
                    <a:pt x="441" y="787"/>
                    <a:pt x="406" y="792"/>
                    <a:pt x="371" y="792"/>
                  </a:cubicBezTo>
                  <a:cubicBezTo>
                    <a:pt x="352" y="792"/>
                    <a:pt x="333" y="791"/>
                    <a:pt x="314" y="788"/>
                  </a:cubicBezTo>
                  <a:lnTo>
                    <a:pt x="314" y="788"/>
                  </a:lnTo>
                  <a:cubicBezTo>
                    <a:pt x="338" y="792"/>
                    <a:pt x="362" y="795"/>
                    <a:pt x="387" y="795"/>
                  </a:cubicBezTo>
                  <a:cubicBezTo>
                    <a:pt x="519" y="795"/>
                    <a:pt x="646" y="727"/>
                    <a:pt x="717" y="608"/>
                  </a:cubicBezTo>
                  <a:cubicBezTo>
                    <a:pt x="780" y="528"/>
                    <a:pt x="806" y="421"/>
                    <a:pt x="789" y="314"/>
                  </a:cubicBezTo>
                  <a:cubicBezTo>
                    <a:pt x="766" y="130"/>
                    <a:pt x="611" y="1"/>
                    <a:pt x="437" y="1"/>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76" name="Google Shape;3676;p39"/>
            <p:cNvSpPr/>
            <p:nvPr/>
          </p:nvSpPr>
          <p:spPr>
            <a:xfrm rot="2831813">
              <a:off x="8068718" y="908114"/>
              <a:ext cx="127839" cy="111167"/>
            </a:xfrm>
            <a:custGeom>
              <a:avLst/>
              <a:gdLst/>
              <a:ahLst/>
              <a:cxnLst/>
              <a:rect l="l" t="t" r="r" b="b"/>
              <a:pathLst>
                <a:path w="1296" h="1127" extrusionOk="0">
                  <a:moveTo>
                    <a:pt x="631" y="1"/>
                  </a:moveTo>
                  <a:cubicBezTo>
                    <a:pt x="582" y="1"/>
                    <a:pt x="532" y="8"/>
                    <a:pt x="483" y="22"/>
                  </a:cubicBezTo>
                  <a:cubicBezTo>
                    <a:pt x="188" y="94"/>
                    <a:pt x="1" y="397"/>
                    <a:pt x="72" y="700"/>
                  </a:cubicBezTo>
                  <a:cubicBezTo>
                    <a:pt x="99" y="843"/>
                    <a:pt x="188" y="968"/>
                    <a:pt x="313" y="1040"/>
                  </a:cubicBezTo>
                  <a:cubicBezTo>
                    <a:pt x="188" y="959"/>
                    <a:pt x="108" y="834"/>
                    <a:pt x="81" y="700"/>
                  </a:cubicBezTo>
                  <a:cubicBezTo>
                    <a:pt x="54" y="558"/>
                    <a:pt x="90" y="415"/>
                    <a:pt x="170" y="290"/>
                  </a:cubicBezTo>
                  <a:cubicBezTo>
                    <a:pt x="284" y="126"/>
                    <a:pt x="437" y="58"/>
                    <a:pt x="588" y="58"/>
                  </a:cubicBezTo>
                  <a:cubicBezTo>
                    <a:pt x="948" y="58"/>
                    <a:pt x="1296" y="446"/>
                    <a:pt x="1063" y="861"/>
                  </a:cubicBezTo>
                  <a:cubicBezTo>
                    <a:pt x="983" y="977"/>
                    <a:pt x="867" y="1066"/>
                    <a:pt x="724" y="1102"/>
                  </a:cubicBezTo>
                  <a:cubicBezTo>
                    <a:pt x="677" y="1114"/>
                    <a:pt x="631" y="1120"/>
                    <a:pt x="585" y="1120"/>
                  </a:cubicBezTo>
                  <a:cubicBezTo>
                    <a:pt x="490" y="1120"/>
                    <a:pt x="398" y="1094"/>
                    <a:pt x="313" y="1040"/>
                  </a:cubicBezTo>
                  <a:lnTo>
                    <a:pt x="313" y="1040"/>
                  </a:lnTo>
                  <a:cubicBezTo>
                    <a:pt x="402" y="1097"/>
                    <a:pt x="499" y="1127"/>
                    <a:pt x="599" y="1127"/>
                  </a:cubicBezTo>
                  <a:cubicBezTo>
                    <a:pt x="641" y="1127"/>
                    <a:pt x="682" y="1121"/>
                    <a:pt x="724" y="1111"/>
                  </a:cubicBezTo>
                  <a:cubicBezTo>
                    <a:pt x="867" y="1075"/>
                    <a:pt x="992" y="995"/>
                    <a:pt x="1081" y="870"/>
                  </a:cubicBezTo>
                  <a:cubicBezTo>
                    <a:pt x="1161" y="745"/>
                    <a:pt x="1188" y="593"/>
                    <a:pt x="1161" y="451"/>
                  </a:cubicBezTo>
                  <a:cubicBezTo>
                    <a:pt x="1134" y="299"/>
                    <a:pt x="1045" y="165"/>
                    <a:pt x="920" y="85"/>
                  </a:cubicBezTo>
                  <a:cubicBezTo>
                    <a:pt x="830" y="30"/>
                    <a:pt x="732" y="1"/>
                    <a:pt x="631" y="1"/>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77" name="Google Shape;3677;p39"/>
            <p:cNvSpPr/>
            <p:nvPr/>
          </p:nvSpPr>
          <p:spPr>
            <a:xfrm rot="2831813">
              <a:off x="8037212" y="1083891"/>
              <a:ext cx="105842" cy="93905"/>
            </a:xfrm>
            <a:custGeom>
              <a:avLst/>
              <a:gdLst/>
              <a:ahLst/>
              <a:cxnLst/>
              <a:rect l="l" t="t" r="r" b="b"/>
              <a:pathLst>
                <a:path w="1073" h="952" extrusionOk="0">
                  <a:moveTo>
                    <a:pt x="28" y="592"/>
                  </a:moveTo>
                  <a:cubicBezTo>
                    <a:pt x="46" y="716"/>
                    <a:pt x="108" y="823"/>
                    <a:pt x="215" y="886"/>
                  </a:cubicBezTo>
                  <a:cubicBezTo>
                    <a:pt x="117" y="823"/>
                    <a:pt x="46" y="716"/>
                    <a:pt x="28" y="592"/>
                  </a:cubicBezTo>
                  <a:close/>
                  <a:moveTo>
                    <a:pt x="503" y="0"/>
                  </a:moveTo>
                  <a:cubicBezTo>
                    <a:pt x="461" y="0"/>
                    <a:pt x="418" y="6"/>
                    <a:pt x="376" y="20"/>
                  </a:cubicBezTo>
                  <a:cubicBezTo>
                    <a:pt x="251" y="56"/>
                    <a:pt x="153" y="136"/>
                    <a:pt x="90" y="243"/>
                  </a:cubicBezTo>
                  <a:cubicBezTo>
                    <a:pt x="28" y="350"/>
                    <a:pt x="1" y="475"/>
                    <a:pt x="28" y="591"/>
                  </a:cubicBezTo>
                  <a:cubicBezTo>
                    <a:pt x="19" y="475"/>
                    <a:pt x="46" y="359"/>
                    <a:pt x="108" y="261"/>
                  </a:cubicBezTo>
                  <a:cubicBezTo>
                    <a:pt x="198" y="97"/>
                    <a:pt x="334" y="30"/>
                    <a:pt x="468" y="30"/>
                  </a:cubicBezTo>
                  <a:cubicBezTo>
                    <a:pt x="773" y="30"/>
                    <a:pt x="1072" y="373"/>
                    <a:pt x="831" y="707"/>
                  </a:cubicBezTo>
                  <a:cubicBezTo>
                    <a:pt x="769" y="814"/>
                    <a:pt x="670" y="895"/>
                    <a:pt x="563" y="930"/>
                  </a:cubicBezTo>
                  <a:cubicBezTo>
                    <a:pt x="523" y="943"/>
                    <a:pt x="483" y="949"/>
                    <a:pt x="442" y="949"/>
                  </a:cubicBezTo>
                  <a:cubicBezTo>
                    <a:pt x="364" y="949"/>
                    <a:pt x="286" y="927"/>
                    <a:pt x="215" y="886"/>
                  </a:cubicBezTo>
                  <a:lnTo>
                    <a:pt x="215" y="886"/>
                  </a:lnTo>
                  <a:cubicBezTo>
                    <a:pt x="284" y="930"/>
                    <a:pt x="366" y="951"/>
                    <a:pt x="448" y="951"/>
                  </a:cubicBezTo>
                  <a:cubicBezTo>
                    <a:pt x="484" y="951"/>
                    <a:pt x="520" y="947"/>
                    <a:pt x="554" y="939"/>
                  </a:cubicBezTo>
                  <a:cubicBezTo>
                    <a:pt x="679" y="904"/>
                    <a:pt x="777" y="832"/>
                    <a:pt x="849" y="725"/>
                  </a:cubicBezTo>
                  <a:cubicBezTo>
                    <a:pt x="920" y="627"/>
                    <a:pt x="947" y="502"/>
                    <a:pt x="929" y="377"/>
                  </a:cubicBezTo>
                  <a:cubicBezTo>
                    <a:pt x="900" y="155"/>
                    <a:pt x="710" y="0"/>
                    <a:pt x="503"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78" name="Google Shape;3678;p39"/>
            <p:cNvSpPr/>
            <p:nvPr/>
          </p:nvSpPr>
          <p:spPr>
            <a:xfrm rot="2831813">
              <a:off x="7759414" y="909423"/>
              <a:ext cx="105744" cy="103079"/>
            </a:xfrm>
            <a:custGeom>
              <a:avLst/>
              <a:gdLst/>
              <a:ahLst/>
              <a:cxnLst/>
              <a:rect l="l" t="t" r="r" b="b"/>
              <a:pathLst>
                <a:path w="1072" h="1045" extrusionOk="0">
                  <a:moveTo>
                    <a:pt x="251" y="973"/>
                  </a:moveTo>
                  <a:lnTo>
                    <a:pt x="251" y="973"/>
                  </a:lnTo>
                  <a:cubicBezTo>
                    <a:pt x="297" y="1002"/>
                    <a:pt x="346" y="1021"/>
                    <a:pt x="397" y="1032"/>
                  </a:cubicBezTo>
                  <a:lnTo>
                    <a:pt x="397" y="1032"/>
                  </a:lnTo>
                  <a:cubicBezTo>
                    <a:pt x="346" y="1021"/>
                    <a:pt x="296" y="1001"/>
                    <a:pt x="251" y="973"/>
                  </a:cubicBezTo>
                  <a:close/>
                  <a:moveTo>
                    <a:pt x="581" y="1"/>
                  </a:moveTo>
                  <a:cubicBezTo>
                    <a:pt x="531" y="1"/>
                    <a:pt x="480" y="9"/>
                    <a:pt x="429" y="27"/>
                  </a:cubicBezTo>
                  <a:cubicBezTo>
                    <a:pt x="161" y="107"/>
                    <a:pt x="1" y="375"/>
                    <a:pt x="45" y="652"/>
                  </a:cubicBezTo>
                  <a:cubicBezTo>
                    <a:pt x="63" y="786"/>
                    <a:pt x="143" y="902"/>
                    <a:pt x="251" y="973"/>
                  </a:cubicBezTo>
                  <a:cubicBezTo>
                    <a:pt x="143" y="902"/>
                    <a:pt x="72" y="786"/>
                    <a:pt x="54" y="661"/>
                  </a:cubicBezTo>
                  <a:cubicBezTo>
                    <a:pt x="36" y="527"/>
                    <a:pt x="63" y="393"/>
                    <a:pt x="135" y="286"/>
                  </a:cubicBezTo>
                  <a:cubicBezTo>
                    <a:pt x="206" y="179"/>
                    <a:pt x="313" y="98"/>
                    <a:pt x="438" y="63"/>
                  </a:cubicBezTo>
                  <a:cubicBezTo>
                    <a:pt x="478" y="51"/>
                    <a:pt x="519" y="46"/>
                    <a:pt x="559" y="46"/>
                  </a:cubicBezTo>
                  <a:cubicBezTo>
                    <a:pt x="768" y="46"/>
                    <a:pt x="963" y="195"/>
                    <a:pt x="1000" y="420"/>
                  </a:cubicBezTo>
                  <a:cubicBezTo>
                    <a:pt x="1036" y="678"/>
                    <a:pt x="884" y="937"/>
                    <a:pt x="634" y="1018"/>
                  </a:cubicBezTo>
                  <a:cubicBezTo>
                    <a:pt x="585" y="1034"/>
                    <a:pt x="536" y="1042"/>
                    <a:pt x="488" y="1042"/>
                  </a:cubicBezTo>
                  <a:cubicBezTo>
                    <a:pt x="457" y="1042"/>
                    <a:pt x="427" y="1039"/>
                    <a:pt x="397" y="1032"/>
                  </a:cubicBezTo>
                  <a:lnTo>
                    <a:pt x="397" y="1032"/>
                  </a:lnTo>
                  <a:cubicBezTo>
                    <a:pt x="433" y="1040"/>
                    <a:pt x="469" y="1044"/>
                    <a:pt x="505" y="1044"/>
                  </a:cubicBezTo>
                  <a:cubicBezTo>
                    <a:pt x="549" y="1044"/>
                    <a:pt x="593" y="1038"/>
                    <a:pt x="634" y="1026"/>
                  </a:cubicBezTo>
                  <a:cubicBezTo>
                    <a:pt x="902" y="946"/>
                    <a:pt x="1072" y="687"/>
                    <a:pt x="1045" y="411"/>
                  </a:cubicBezTo>
                  <a:cubicBezTo>
                    <a:pt x="1008" y="170"/>
                    <a:pt x="805" y="1"/>
                    <a:pt x="581" y="1"/>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79" name="Google Shape;3679;p39"/>
            <p:cNvSpPr/>
            <p:nvPr/>
          </p:nvSpPr>
          <p:spPr>
            <a:xfrm rot="2831813">
              <a:off x="7776705" y="1104337"/>
              <a:ext cx="93413" cy="84534"/>
            </a:xfrm>
            <a:custGeom>
              <a:avLst/>
              <a:gdLst/>
              <a:ahLst/>
              <a:cxnLst/>
              <a:rect l="l" t="t" r="r" b="b"/>
              <a:pathLst>
                <a:path w="947" h="857" extrusionOk="0">
                  <a:moveTo>
                    <a:pt x="56" y="623"/>
                  </a:moveTo>
                  <a:cubicBezTo>
                    <a:pt x="83" y="696"/>
                    <a:pt x="131" y="759"/>
                    <a:pt x="203" y="799"/>
                  </a:cubicBezTo>
                  <a:cubicBezTo>
                    <a:pt x="136" y="754"/>
                    <a:pt x="87" y="693"/>
                    <a:pt x="56" y="623"/>
                  </a:cubicBezTo>
                  <a:close/>
                  <a:moveTo>
                    <a:pt x="203" y="799"/>
                  </a:moveTo>
                  <a:lnTo>
                    <a:pt x="203" y="799"/>
                  </a:lnTo>
                  <a:cubicBezTo>
                    <a:pt x="256" y="836"/>
                    <a:pt x="316" y="854"/>
                    <a:pt x="378" y="855"/>
                  </a:cubicBezTo>
                  <a:lnTo>
                    <a:pt x="378" y="855"/>
                  </a:lnTo>
                  <a:cubicBezTo>
                    <a:pt x="318" y="850"/>
                    <a:pt x="258" y="831"/>
                    <a:pt x="203" y="799"/>
                  </a:cubicBezTo>
                  <a:close/>
                  <a:moveTo>
                    <a:pt x="473" y="0"/>
                  </a:moveTo>
                  <a:cubicBezTo>
                    <a:pt x="431" y="0"/>
                    <a:pt x="388" y="7"/>
                    <a:pt x="346" y="22"/>
                  </a:cubicBezTo>
                  <a:cubicBezTo>
                    <a:pt x="239" y="58"/>
                    <a:pt x="141" y="129"/>
                    <a:pt x="87" y="227"/>
                  </a:cubicBezTo>
                  <a:cubicBezTo>
                    <a:pt x="7" y="348"/>
                    <a:pt x="0" y="498"/>
                    <a:pt x="56" y="623"/>
                  </a:cubicBezTo>
                  <a:lnTo>
                    <a:pt x="56" y="623"/>
                  </a:lnTo>
                  <a:cubicBezTo>
                    <a:pt x="46" y="597"/>
                    <a:pt x="38" y="568"/>
                    <a:pt x="34" y="540"/>
                  </a:cubicBezTo>
                  <a:cubicBezTo>
                    <a:pt x="25" y="433"/>
                    <a:pt x="43" y="326"/>
                    <a:pt x="105" y="236"/>
                  </a:cubicBezTo>
                  <a:cubicBezTo>
                    <a:pt x="186" y="104"/>
                    <a:pt x="303" y="49"/>
                    <a:pt x="418" y="49"/>
                  </a:cubicBezTo>
                  <a:cubicBezTo>
                    <a:pt x="685" y="49"/>
                    <a:pt x="947" y="342"/>
                    <a:pt x="748" y="647"/>
                  </a:cubicBezTo>
                  <a:cubicBezTo>
                    <a:pt x="694" y="736"/>
                    <a:pt x="605" y="807"/>
                    <a:pt x="507" y="834"/>
                  </a:cubicBezTo>
                  <a:cubicBezTo>
                    <a:pt x="465" y="848"/>
                    <a:pt x="424" y="855"/>
                    <a:pt x="384" y="855"/>
                  </a:cubicBezTo>
                  <a:cubicBezTo>
                    <a:pt x="382" y="855"/>
                    <a:pt x="380" y="855"/>
                    <a:pt x="378" y="855"/>
                  </a:cubicBezTo>
                  <a:lnTo>
                    <a:pt x="378" y="855"/>
                  </a:lnTo>
                  <a:cubicBezTo>
                    <a:pt x="390" y="856"/>
                    <a:pt x="402" y="857"/>
                    <a:pt x="415" y="857"/>
                  </a:cubicBezTo>
                  <a:cubicBezTo>
                    <a:pt x="555" y="857"/>
                    <a:pt x="692" y="785"/>
                    <a:pt x="774" y="656"/>
                  </a:cubicBezTo>
                  <a:cubicBezTo>
                    <a:pt x="837" y="567"/>
                    <a:pt x="864" y="450"/>
                    <a:pt x="846" y="343"/>
                  </a:cubicBezTo>
                  <a:cubicBezTo>
                    <a:pt x="824" y="139"/>
                    <a:pt x="659" y="0"/>
                    <a:pt x="473"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0" name="Google Shape;3680;p39"/>
            <p:cNvSpPr/>
            <p:nvPr/>
          </p:nvSpPr>
          <p:spPr>
            <a:xfrm rot="2831813">
              <a:off x="7665515" y="892241"/>
              <a:ext cx="76447" cy="67075"/>
            </a:xfrm>
            <a:custGeom>
              <a:avLst/>
              <a:gdLst/>
              <a:ahLst/>
              <a:cxnLst/>
              <a:rect l="l" t="t" r="r" b="b"/>
              <a:pathLst>
                <a:path w="775" h="680" extrusionOk="0">
                  <a:moveTo>
                    <a:pt x="400" y="0"/>
                  </a:moveTo>
                  <a:cubicBezTo>
                    <a:pt x="365" y="0"/>
                    <a:pt x="330" y="7"/>
                    <a:pt x="295" y="21"/>
                  </a:cubicBezTo>
                  <a:cubicBezTo>
                    <a:pt x="206" y="47"/>
                    <a:pt x="135" y="101"/>
                    <a:pt x="90" y="181"/>
                  </a:cubicBezTo>
                  <a:cubicBezTo>
                    <a:pt x="1" y="333"/>
                    <a:pt x="36" y="529"/>
                    <a:pt x="188" y="636"/>
                  </a:cubicBezTo>
                  <a:cubicBezTo>
                    <a:pt x="117" y="583"/>
                    <a:pt x="72" y="511"/>
                    <a:pt x="54" y="431"/>
                  </a:cubicBezTo>
                  <a:cubicBezTo>
                    <a:pt x="45" y="342"/>
                    <a:pt x="72" y="262"/>
                    <a:pt x="117" y="199"/>
                  </a:cubicBezTo>
                  <a:cubicBezTo>
                    <a:pt x="179" y="90"/>
                    <a:pt x="272" y="45"/>
                    <a:pt x="364" y="45"/>
                  </a:cubicBezTo>
                  <a:cubicBezTo>
                    <a:pt x="572" y="45"/>
                    <a:pt x="775" y="276"/>
                    <a:pt x="608" y="511"/>
                  </a:cubicBezTo>
                  <a:cubicBezTo>
                    <a:pt x="572" y="583"/>
                    <a:pt x="500" y="636"/>
                    <a:pt x="429" y="663"/>
                  </a:cubicBezTo>
                  <a:cubicBezTo>
                    <a:pt x="402" y="672"/>
                    <a:pt x="375" y="676"/>
                    <a:pt x="347" y="676"/>
                  </a:cubicBezTo>
                  <a:cubicBezTo>
                    <a:pt x="291" y="676"/>
                    <a:pt x="236" y="660"/>
                    <a:pt x="188" y="636"/>
                  </a:cubicBezTo>
                  <a:lnTo>
                    <a:pt x="188" y="636"/>
                  </a:lnTo>
                  <a:cubicBezTo>
                    <a:pt x="238" y="666"/>
                    <a:pt x="293" y="680"/>
                    <a:pt x="347" y="680"/>
                  </a:cubicBezTo>
                  <a:cubicBezTo>
                    <a:pt x="459" y="680"/>
                    <a:pt x="569" y="622"/>
                    <a:pt x="634" y="520"/>
                  </a:cubicBezTo>
                  <a:cubicBezTo>
                    <a:pt x="688" y="449"/>
                    <a:pt x="706" y="360"/>
                    <a:pt x="697" y="270"/>
                  </a:cubicBezTo>
                  <a:cubicBezTo>
                    <a:pt x="675" y="112"/>
                    <a:pt x="543" y="0"/>
                    <a:pt x="400"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1" name="Google Shape;3681;p39"/>
            <p:cNvSpPr/>
            <p:nvPr/>
          </p:nvSpPr>
          <p:spPr>
            <a:xfrm rot="2831813">
              <a:off x="7986323" y="1256394"/>
              <a:ext cx="84338" cy="74670"/>
            </a:xfrm>
            <a:custGeom>
              <a:avLst/>
              <a:gdLst/>
              <a:ahLst/>
              <a:cxnLst/>
              <a:rect l="l" t="t" r="r" b="b"/>
              <a:pathLst>
                <a:path w="855" h="757" extrusionOk="0">
                  <a:moveTo>
                    <a:pt x="108" y="626"/>
                  </a:moveTo>
                  <a:cubicBezTo>
                    <a:pt x="131" y="658"/>
                    <a:pt x="160" y="685"/>
                    <a:pt x="194" y="707"/>
                  </a:cubicBezTo>
                  <a:cubicBezTo>
                    <a:pt x="160" y="684"/>
                    <a:pt x="131" y="657"/>
                    <a:pt x="108" y="626"/>
                  </a:cubicBezTo>
                  <a:close/>
                  <a:moveTo>
                    <a:pt x="423" y="1"/>
                  </a:moveTo>
                  <a:cubicBezTo>
                    <a:pt x="386" y="1"/>
                    <a:pt x="348" y="7"/>
                    <a:pt x="310" y="20"/>
                  </a:cubicBezTo>
                  <a:cubicBezTo>
                    <a:pt x="221" y="56"/>
                    <a:pt x="140" y="118"/>
                    <a:pt x="87" y="198"/>
                  </a:cubicBezTo>
                  <a:cubicBezTo>
                    <a:pt x="1" y="334"/>
                    <a:pt x="12" y="504"/>
                    <a:pt x="108" y="626"/>
                  </a:cubicBezTo>
                  <a:lnTo>
                    <a:pt x="108" y="626"/>
                  </a:lnTo>
                  <a:cubicBezTo>
                    <a:pt x="75" y="583"/>
                    <a:pt x="52" y="532"/>
                    <a:pt x="42" y="475"/>
                  </a:cubicBezTo>
                  <a:cubicBezTo>
                    <a:pt x="33" y="386"/>
                    <a:pt x="60" y="288"/>
                    <a:pt x="105" y="216"/>
                  </a:cubicBezTo>
                  <a:cubicBezTo>
                    <a:pt x="146" y="119"/>
                    <a:pt x="227" y="79"/>
                    <a:pt x="316" y="79"/>
                  </a:cubicBezTo>
                  <a:cubicBezTo>
                    <a:pt x="553" y="79"/>
                    <a:pt x="855" y="357"/>
                    <a:pt x="667" y="564"/>
                  </a:cubicBezTo>
                  <a:cubicBezTo>
                    <a:pt x="622" y="645"/>
                    <a:pt x="542" y="707"/>
                    <a:pt x="462" y="734"/>
                  </a:cubicBezTo>
                  <a:cubicBezTo>
                    <a:pt x="428" y="744"/>
                    <a:pt x="393" y="749"/>
                    <a:pt x="359" y="749"/>
                  </a:cubicBezTo>
                  <a:cubicBezTo>
                    <a:pt x="301" y="749"/>
                    <a:pt x="244" y="735"/>
                    <a:pt x="194" y="707"/>
                  </a:cubicBezTo>
                  <a:lnTo>
                    <a:pt x="194" y="707"/>
                  </a:lnTo>
                  <a:cubicBezTo>
                    <a:pt x="251" y="740"/>
                    <a:pt x="314" y="756"/>
                    <a:pt x="377" y="756"/>
                  </a:cubicBezTo>
                  <a:cubicBezTo>
                    <a:pt x="501" y="756"/>
                    <a:pt x="623" y="695"/>
                    <a:pt x="694" y="582"/>
                  </a:cubicBezTo>
                  <a:cubicBezTo>
                    <a:pt x="747" y="502"/>
                    <a:pt x="774" y="404"/>
                    <a:pt x="756" y="306"/>
                  </a:cubicBezTo>
                  <a:cubicBezTo>
                    <a:pt x="742" y="123"/>
                    <a:pt x="590" y="1"/>
                    <a:pt x="423" y="1"/>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2" name="Google Shape;3682;p39"/>
            <p:cNvSpPr/>
            <p:nvPr/>
          </p:nvSpPr>
          <p:spPr>
            <a:xfrm rot="2831813">
              <a:off x="7843732" y="1319042"/>
              <a:ext cx="105744" cy="102092"/>
            </a:xfrm>
            <a:custGeom>
              <a:avLst/>
              <a:gdLst/>
              <a:ahLst/>
              <a:cxnLst/>
              <a:rect l="l" t="t" r="r" b="b"/>
              <a:pathLst>
                <a:path w="1072" h="1035" extrusionOk="0">
                  <a:moveTo>
                    <a:pt x="579" y="0"/>
                  </a:moveTo>
                  <a:cubicBezTo>
                    <a:pt x="530" y="0"/>
                    <a:pt x="479" y="9"/>
                    <a:pt x="429" y="26"/>
                  </a:cubicBezTo>
                  <a:cubicBezTo>
                    <a:pt x="161" y="107"/>
                    <a:pt x="0" y="375"/>
                    <a:pt x="45" y="651"/>
                  </a:cubicBezTo>
                  <a:cubicBezTo>
                    <a:pt x="72" y="776"/>
                    <a:pt x="143" y="892"/>
                    <a:pt x="259" y="964"/>
                  </a:cubicBezTo>
                  <a:cubicBezTo>
                    <a:pt x="143" y="892"/>
                    <a:pt x="72" y="776"/>
                    <a:pt x="54" y="651"/>
                  </a:cubicBezTo>
                  <a:cubicBezTo>
                    <a:pt x="27" y="383"/>
                    <a:pt x="188" y="142"/>
                    <a:pt x="438" y="71"/>
                  </a:cubicBezTo>
                  <a:cubicBezTo>
                    <a:pt x="480" y="57"/>
                    <a:pt x="523" y="51"/>
                    <a:pt x="565" y="51"/>
                  </a:cubicBezTo>
                  <a:cubicBezTo>
                    <a:pt x="770" y="51"/>
                    <a:pt x="954" y="203"/>
                    <a:pt x="991" y="410"/>
                  </a:cubicBezTo>
                  <a:cubicBezTo>
                    <a:pt x="1027" y="669"/>
                    <a:pt x="875" y="928"/>
                    <a:pt x="625" y="1008"/>
                  </a:cubicBezTo>
                  <a:cubicBezTo>
                    <a:pt x="578" y="1021"/>
                    <a:pt x="531" y="1029"/>
                    <a:pt x="484" y="1029"/>
                  </a:cubicBezTo>
                  <a:cubicBezTo>
                    <a:pt x="404" y="1029"/>
                    <a:pt x="326" y="1008"/>
                    <a:pt x="259" y="964"/>
                  </a:cubicBezTo>
                  <a:lnTo>
                    <a:pt x="259" y="964"/>
                  </a:lnTo>
                  <a:cubicBezTo>
                    <a:pt x="331" y="1011"/>
                    <a:pt x="414" y="1035"/>
                    <a:pt x="498" y="1035"/>
                  </a:cubicBezTo>
                  <a:cubicBezTo>
                    <a:pt x="541" y="1035"/>
                    <a:pt x="583" y="1029"/>
                    <a:pt x="625" y="1017"/>
                  </a:cubicBezTo>
                  <a:cubicBezTo>
                    <a:pt x="893" y="937"/>
                    <a:pt x="1071" y="678"/>
                    <a:pt x="1027" y="410"/>
                  </a:cubicBezTo>
                  <a:cubicBezTo>
                    <a:pt x="997" y="169"/>
                    <a:pt x="801" y="0"/>
                    <a:pt x="579"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3" name="Google Shape;3683;p39"/>
            <p:cNvSpPr/>
            <p:nvPr/>
          </p:nvSpPr>
          <p:spPr>
            <a:xfrm rot="2831813">
              <a:off x="7730405" y="1246191"/>
              <a:ext cx="95584" cy="85422"/>
            </a:xfrm>
            <a:custGeom>
              <a:avLst/>
              <a:gdLst/>
              <a:ahLst/>
              <a:cxnLst/>
              <a:rect l="l" t="t" r="r" b="b"/>
              <a:pathLst>
                <a:path w="969" h="866" extrusionOk="0">
                  <a:moveTo>
                    <a:pt x="64" y="650"/>
                  </a:moveTo>
                  <a:cubicBezTo>
                    <a:pt x="92" y="713"/>
                    <a:pt x="140" y="766"/>
                    <a:pt x="199" y="807"/>
                  </a:cubicBezTo>
                  <a:cubicBezTo>
                    <a:pt x="139" y="765"/>
                    <a:pt x="94" y="711"/>
                    <a:pt x="64" y="650"/>
                  </a:cubicBezTo>
                  <a:close/>
                  <a:moveTo>
                    <a:pt x="199" y="807"/>
                  </a:moveTo>
                  <a:cubicBezTo>
                    <a:pt x="257" y="844"/>
                    <a:pt x="318" y="863"/>
                    <a:pt x="380" y="864"/>
                  </a:cubicBezTo>
                  <a:lnTo>
                    <a:pt x="380" y="864"/>
                  </a:lnTo>
                  <a:cubicBezTo>
                    <a:pt x="318" y="859"/>
                    <a:pt x="257" y="840"/>
                    <a:pt x="199" y="807"/>
                  </a:cubicBezTo>
                  <a:close/>
                  <a:moveTo>
                    <a:pt x="478" y="0"/>
                  </a:moveTo>
                  <a:cubicBezTo>
                    <a:pt x="436" y="0"/>
                    <a:pt x="393" y="7"/>
                    <a:pt x="351" y="22"/>
                  </a:cubicBezTo>
                  <a:cubicBezTo>
                    <a:pt x="235" y="58"/>
                    <a:pt x="146" y="129"/>
                    <a:pt x="92" y="227"/>
                  </a:cubicBezTo>
                  <a:cubicBezTo>
                    <a:pt x="7" y="361"/>
                    <a:pt x="0" y="520"/>
                    <a:pt x="64" y="650"/>
                  </a:cubicBezTo>
                  <a:lnTo>
                    <a:pt x="64" y="650"/>
                  </a:lnTo>
                  <a:cubicBezTo>
                    <a:pt x="50" y="618"/>
                    <a:pt x="41" y="585"/>
                    <a:pt x="38" y="549"/>
                  </a:cubicBezTo>
                  <a:cubicBezTo>
                    <a:pt x="21" y="442"/>
                    <a:pt x="47" y="326"/>
                    <a:pt x="110" y="245"/>
                  </a:cubicBezTo>
                  <a:cubicBezTo>
                    <a:pt x="189" y="100"/>
                    <a:pt x="310" y="41"/>
                    <a:pt x="430" y="41"/>
                  </a:cubicBezTo>
                  <a:cubicBezTo>
                    <a:pt x="701" y="41"/>
                    <a:pt x="969" y="344"/>
                    <a:pt x="752" y="647"/>
                  </a:cubicBezTo>
                  <a:cubicBezTo>
                    <a:pt x="699" y="745"/>
                    <a:pt x="619" y="816"/>
                    <a:pt x="511" y="843"/>
                  </a:cubicBezTo>
                  <a:cubicBezTo>
                    <a:pt x="470" y="857"/>
                    <a:pt x="429" y="864"/>
                    <a:pt x="388" y="864"/>
                  </a:cubicBezTo>
                  <a:cubicBezTo>
                    <a:pt x="385" y="864"/>
                    <a:pt x="383" y="864"/>
                    <a:pt x="380" y="864"/>
                  </a:cubicBezTo>
                  <a:lnTo>
                    <a:pt x="380" y="864"/>
                  </a:lnTo>
                  <a:cubicBezTo>
                    <a:pt x="393" y="865"/>
                    <a:pt x="406" y="866"/>
                    <a:pt x="419" y="866"/>
                  </a:cubicBezTo>
                  <a:cubicBezTo>
                    <a:pt x="564" y="866"/>
                    <a:pt x="703" y="794"/>
                    <a:pt x="779" y="665"/>
                  </a:cubicBezTo>
                  <a:cubicBezTo>
                    <a:pt x="851" y="566"/>
                    <a:pt x="877" y="459"/>
                    <a:pt x="860" y="343"/>
                  </a:cubicBezTo>
                  <a:cubicBezTo>
                    <a:pt x="838" y="139"/>
                    <a:pt x="667" y="0"/>
                    <a:pt x="478"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4" name="Google Shape;3684;p39"/>
            <p:cNvSpPr/>
            <p:nvPr/>
          </p:nvSpPr>
          <p:spPr>
            <a:xfrm rot="-7840364">
              <a:off x="7681244" y="1786168"/>
              <a:ext cx="293855" cy="334409"/>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3685" name="Google Shape;3685;p39"/>
            <p:cNvSpPr/>
            <p:nvPr/>
          </p:nvSpPr>
          <p:spPr>
            <a:xfrm rot="-7840364">
              <a:off x="7772131" y="1739991"/>
              <a:ext cx="184902" cy="374957"/>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86" name="Google Shape;3686;p39"/>
            <p:cNvSpPr/>
            <p:nvPr/>
          </p:nvSpPr>
          <p:spPr>
            <a:xfrm rot="-7840364">
              <a:off x="7737949" y="1810185"/>
              <a:ext cx="234410" cy="305751"/>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87" name="Google Shape;3687;p39"/>
            <p:cNvSpPr/>
            <p:nvPr/>
          </p:nvSpPr>
          <p:spPr>
            <a:xfrm rot="-7840364">
              <a:off x="7700144" y="1790121"/>
              <a:ext cx="261382" cy="337603"/>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88" name="Google Shape;3688;p39"/>
            <p:cNvSpPr/>
            <p:nvPr/>
          </p:nvSpPr>
          <p:spPr>
            <a:xfrm rot="-7840364">
              <a:off x="8058097" y="1866628"/>
              <a:ext cx="142580" cy="245772"/>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89" name="Google Shape;3689;p39"/>
            <p:cNvSpPr/>
            <p:nvPr/>
          </p:nvSpPr>
          <p:spPr>
            <a:xfrm rot="-7840364">
              <a:off x="8136829" y="1942676"/>
              <a:ext cx="256325" cy="77281"/>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0" name="Google Shape;3690;p39"/>
            <p:cNvSpPr/>
            <p:nvPr/>
          </p:nvSpPr>
          <p:spPr>
            <a:xfrm rot="-7840364">
              <a:off x="8077838" y="1999511"/>
              <a:ext cx="204421" cy="203982"/>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1" name="Google Shape;3691;p39"/>
            <p:cNvSpPr/>
            <p:nvPr/>
          </p:nvSpPr>
          <p:spPr>
            <a:xfrm rot="-7840364">
              <a:off x="8063412" y="1740573"/>
              <a:ext cx="143290" cy="245062"/>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2" name="Google Shape;3692;p39"/>
            <p:cNvSpPr/>
            <p:nvPr/>
          </p:nvSpPr>
          <p:spPr>
            <a:xfrm rot="-7840364">
              <a:off x="8142008" y="1816104"/>
              <a:ext cx="256325" cy="77281"/>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3" name="Google Shape;3693;p39"/>
            <p:cNvSpPr/>
            <p:nvPr/>
          </p:nvSpPr>
          <p:spPr>
            <a:xfrm rot="-7840364">
              <a:off x="8060868" y="1616761"/>
              <a:ext cx="152606" cy="240714"/>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4" name="Google Shape;3694;p39"/>
            <p:cNvSpPr/>
            <p:nvPr/>
          </p:nvSpPr>
          <p:spPr>
            <a:xfrm rot="-7840364">
              <a:off x="8145543" y="1664523"/>
              <a:ext cx="252687" cy="74175"/>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5" name="Google Shape;3695;p39"/>
            <p:cNvSpPr/>
            <p:nvPr/>
          </p:nvSpPr>
          <p:spPr>
            <a:xfrm rot="-7840364">
              <a:off x="8041393" y="1494815"/>
              <a:ext cx="169464" cy="232906"/>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6" name="Google Shape;3696;p39"/>
            <p:cNvSpPr/>
            <p:nvPr/>
          </p:nvSpPr>
          <p:spPr>
            <a:xfrm rot="-7840364">
              <a:off x="8137553" y="1515646"/>
              <a:ext cx="247630" cy="76393"/>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7" name="Google Shape;3697;p39"/>
            <p:cNvSpPr/>
            <p:nvPr/>
          </p:nvSpPr>
          <p:spPr>
            <a:xfrm rot="-7840364">
              <a:off x="8082520" y="1980728"/>
              <a:ext cx="167955" cy="206466"/>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98" name="Google Shape;3698;p39"/>
            <p:cNvSpPr/>
            <p:nvPr/>
          </p:nvSpPr>
          <p:spPr>
            <a:xfrm rot="-7840364">
              <a:off x="8077000" y="1851074"/>
              <a:ext cx="83223" cy="248256"/>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99" name="Google Shape;3699;p39"/>
            <p:cNvSpPr/>
            <p:nvPr/>
          </p:nvSpPr>
          <p:spPr>
            <a:xfrm rot="-7840364">
              <a:off x="8137750" y="1938364"/>
              <a:ext cx="249493" cy="81185"/>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0" name="Google Shape;3700;p39"/>
            <p:cNvSpPr/>
            <p:nvPr/>
          </p:nvSpPr>
          <p:spPr>
            <a:xfrm rot="-7840364">
              <a:off x="8080041" y="1727471"/>
              <a:ext cx="86418" cy="247458"/>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1" name="Google Shape;3701;p39"/>
            <p:cNvSpPr/>
            <p:nvPr/>
          </p:nvSpPr>
          <p:spPr>
            <a:xfrm rot="-7840364">
              <a:off x="8143025" y="1811582"/>
              <a:ext cx="250291" cy="81806"/>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2" name="Google Shape;3702;p39"/>
            <p:cNvSpPr/>
            <p:nvPr/>
          </p:nvSpPr>
          <p:spPr>
            <a:xfrm rot="-7840364">
              <a:off x="8074400" y="1601870"/>
              <a:ext cx="99016" cy="242755"/>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3" name="Google Shape;3703;p39"/>
            <p:cNvSpPr/>
            <p:nvPr/>
          </p:nvSpPr>
          <p:spPr>
            <a:xfrm rot="-7840364">
              <a:off x="8145792" y="1662029"/>
              <a:ext cx="250291" cy="77635"/>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4" name="Google Shape;3704;p39"/>
            <p:cNvSpPr/>
            <p:nvPr/>
          </p:nvSpPr>
          <p:spPr>
            <a:xfrm rot="-7840364">
              <a:off x="8054417" y="1479324"/>
              <a:ext cx="115697" cy="235302"/>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5" name="Google Shape;3705;p39"/>
            <p:cNvSpPr/>
            <p:nvPr/>
          </p:nvSpPr>
          <p:spPr>
            <a:xfrm rot="-7840364">
              <a:off x="8135431" y="1513629"/>
              <a:ext cx="249493" cy="78611"/>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6" name="Google Shape;3706;p39"/>
            <p:cNvSpPr/>
            <p:nvPr/>
          </p:nvSpPr>
          <p:spPr>
            <a:xfrm rot="-7840364">
              <a:off x="7893380" y="1523690"/>
              <a:ext cx="530039" cy="421006"/>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7" name="Google Shape;3707;p39"/>
            <p:cNvSpPr/>
            <p:nvPr/>
          </p:nvSpPr>
          <p:spPr>
            <a:xfrm rot="-7840364">
              <a:off x="8038416" y="1681708"/>
              <a:ext cx="107800" cy="165563"/>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08" name="Google Shape;3708;p39"/>
            <p:cNvSpPr/>
            <p:nvPr/>
          </p:nvSpPr>
          <p:spPr>
            <a:xfrm rot="-7840364">
              <a:off x="7997088" y="1778331"/>
              <a:ext cx="338217" cy="387290"/>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09" name="Google Shape;3709;p39"/>
            <p:cNvSpPr/>
            <p:nvPr/>
          </p:nvSpPr>
          <p:spPr>
            <a:xfrm rot="-7840364">
              <a:off x="8047823" y="1675580"/>
              <a:ext cx="30965" cy="32563"/>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10" name="Google Shape;3710;p39"/>
            <p:cNvSpPr/>
            <p:nvPr/>
          </p:nvSpPr>
          <p:spPr>
            <a:xfrm rot="-3422581">
              <a:off x="7878580" y="2679874"/>
              <a:ext cx="273102" cy="249484"/>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11" name="Google Shape;3711;p39"/>
            <p:cNvSpPr/>
            <p:nvPr/>
          </p:nvSpPr>
          <p:spPr>
            <a:xfrm rot="-3422581">
              <a:off x="7881164" y="2639862"/>
              <a:ext cx="346975" cy="278903"/>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712" name="Google Shape;3712;p39"/>
            <p:cNvSpPr/>
            <p:nvPr/>
          </p:nvSpPr>
          <p:spPr>
            <a:xfrm rot="-3422581">
              <a:off x="7872585" y="2728269"/>
              <a:ext cx="177230" cy="197022"/>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13" name="Google Shape;3713;p39"/>
            <p:cNvSpPr/>
            <p:nvPr/>
          </p:nvSpPr>
          <p:spPr>
            <a:xfrm rot="-3422581">
              <a:off x="7880982" y="2677462"/>
              <a:ext cx="270238" cy="252152"/>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121900" tIns="121900" rIns="121900" bIns="121900" anchor="ctr" anchorCtr="0">
              <a:noAutofit/>
            </a:bodyPr>
            <a:lstStyle/>
            <a:p>
              <a:endParaRPr sz="2400"/>
            </a:p>
          </p:txBody>
        </p:sp>
      </p:grpSp>
      <p:grpSp>
        <p:nvGrpSpPr>
          <p:cNvPr id="3719" name="Google Shape;3719;p39"/>
          <p:cNvGrpSpPr/>
          <p:nvPr/>
        </p:nvGrpSpPr>
        <p:grpSpPr>
          <a:xfrm>
            <a:off x="10599601" y="4569334"/>
            <a:ext cx="450859" cy="512300"/>
            <a:chOff x="1463726" y="289374"/>
            <a:chExt cx="338144" cy="384225"/>
          </a:xfrm>
        </p:grpSpPr>
        <p:sp>
          <p:nvSpPr>
            <p:cNvPr id="3720" name="Google Shape;3720;p39"/>
            <p:cNvSpPr/>
            <p:nvPr/>
          </p:nvSpPr>
          <p:spPr>
            <a:xfrm rot="4905228" flipH="1">
              <a:off x="1515392" y="395830"/>
              <a:ext cx="273098" cy="249482"/>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21" name="Google Shape;3721;p39"/>
            <p:cNvSpPr/>
            <p:nvPr/>
          </p:nvSpPr>
          <p:spPr>
            <a:xfrm rot="4905228" flipH="1">
              <a:off x="1453132" y="341615"/>
              <a:ext cx="346970" cy="27890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722" name="Google Shape;3722;p39"/>
            <p:cNvSpPr/>
            <p:nvPr/>
          </p:nvSpPr>
          <p:spPr>
            <a:xfrm rot="4905228" flipH="1">
              <a:off x="1603054" y="464739"/>
              <a:ext cx="177228" cy="197021"/>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23" name="Google Shape;3723;p39"/>
            <p:cNvSpPr/>
            <p:nvPr/>
          </p:nvSpPr>
          <p:spPr>
            <a:xfrm rot="4905228" flipH="1">
              <a:off x="1516393" y="393111"/>
              <a:ext cx="270235" cy="252151"/>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121900" tIns="121900" rIns="121900" bIns="121900" anchor="ctr" anchorCtr="0">
              <a:noAutofit/>
            </a:bodyPr>
            <a:lstStyle/>
            <a:p>
              <a:endParaRPr sz="2400"/>
            </a:p>
          </p:txBody>
        </p:sp>
      </p:grpSp>
      <p:sp>
        <p:nvSpPr>
          <p:cNvPr id="3727" name="Google Shape;3727;p39"/>
          <p:cNvSpPr/>
          <p:nvPr/>
        </p:nvSpPr>
        <p:spPr>
          <a:xfrm rot="5400000">
            <a:off x="11641100" y="955100"/>
            <a:ext cx="380400" cy="5264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28" name="Google Shape;3728;p39">
            <a:hlinkClick r:id="rId5" action="ppaction://hlinksldjump"/>
          </p:cNvPr>
          <p:cNvSpPr txBox="1"/>
          <p:nvPr/>
        </p:nvSpPr>
        <p:spPr>
          <a:xfrm>
            <a:off x="11594767" y="835567"/>
            <a:ext cx="526400" cy="738800"/>
          </a:xfrm>
          <a:prstGeom prst="rect">
            <a:avLst/>
          </a:prstGeom>
          <a:noFill/>
          <a:ln>
            <a:noFill/>
          </a:ln>
        </p:spPr>
        <p:txBody>
          <a:bodyPr spcFirstLastPara="1" wrap="square" lIns="121900" tIns="121900" rIns="121900" bIns="121900" anchor="t" anchorCtr="0">
            <a:noAutofit/>
          </a:bodyPr>
          <a:lstStyle/>
          <a:p>
            <a:r>
              <a:rPr lang="en" sz="3200" dirty="0">
                <a:solidFill>
                  <a:srgbClr val="FFFFFF"/>
                </a:solidFill>
                <a:uFill>
                  <a:noFill/>
                </a:uFill>
                <a:latin typeface="Grand Hotel"/>
                <a:ea typeface="Grand Hotel"/>
                <a:cs typeface="Grand Hotel"/>
                <a:sym typeface="Grand Hotel"/>
                <a:hlinkClick r:id="rId5" action="ppaction://hlinksldjump">
                  <a:extLst>
                    <a:ext uri="{A12FA001-AC4F-418D-AE19-62706E023703}">
                      <ahyp:hlinkClr xmlns:ahyp="http://schemas.microsoft.com/office/drawing/2018/hyperlinkcolor" val="tx"/>
                    </a:ext>
                  </a:extLst>
                </a:hlinkClick>
              </a:rPr>
              <a:t>1</a:t>
            </a:r>
            <a:endParaRPr sz="3200" dirty="0">
              <a:solidFill>
                <a:srgbClr val="FFFFFF"/>
              </a:solidFill>
              <a:latin typeface="Grand Hotel"/>
              <a:ea typeface="Grand Hotel"/>
              <a:cs typeface="Grand Hotel"/>
              <a:sym typeface="Grand Hotel"/>
            </a:endParaRPr>
          </a:p>
        </p:txBody>
      </p:sp>
      <p:sp>
        <p:nvSpPr>
          <p:cNvPr id="3729" name="Google Shape;3729;p39"/>
          <p:cNvSpPr/>
          <p:nvPr/>
        </p:nvSpPr>
        <p:spPr>
          <a:xfrm rot="5400000">
            <a:off x="11641100" y="1641967"/>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1" name="Google Shape;3731;p39"/>
          <p:cNvSpPr/>
          <p:nvPr/>
        </p:nvSpPr>
        <p:spPr>
          <a:xfrm rot="5400000">
            <a:off x="11641100" y="2328833"/>
            <a:ext cx="380400" cy="5264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3" name="Google Shape;3733;p39"/>
          <p:cNvSpPr/>
          <p:nvPr/>
        </p:nvSpPr>
        <p:spPr>
          <a:xfrm rot="5400000">
            <a:off x="11641100" y="3015700"/>
            <a:ext cx="380400" cy="5264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5" name="Google Shape;3735;p39"/>
          <p:cNvSpPr/>
          <p:nvPr/>
        </p:nvSpPr>
        <p:spPr>
          <a:xfrm rot="5400000">
            <a:off x="11641100" y="3702567"/>
            <a:ext cx="380400" cy="5264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7" name="Google Shape;3737;p39"/>
          <p:cNvSpPr/>
          <p:nvPr/>
        </p:nvSpPr>
        <p:spPr>
          <a:xfrm rot="5400000">
            <a:off x="11641100" y="4389433"/>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42" name="Google Shape;3742;p39">
            <a:hlinkClick r:id="" action="ppaction://noaction"/>
          </p:cNvPr>
          <p:cNvSpPr/>
          <p:nvPr/>
        </p:nvSpPr>
        <p:spPr>
          <a:xfrm>
            <a:off x="11639036" y="5461700"/>
            <a:ext cx="334601" cy="304728"/>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 name="TextBox 3">
            <a:extLst>
              <a:ext uri="{FF2B5EF4-FFF2-40B4-BE49-F238E27FC236}">
                <a16:creationId xmlns:a16="http://schemas.microsoft.com/office/drawing/2014/main" id="{B2604DE2-781E-EAFC-AF15-E519C4C0B949}"/>
              </a:ext>
            </a:extLst>
          </p:cNvPr>
          <p:cNvSpPr txBox="1"/>
          <p:nvPr/>
        </p:nvSpPr>
        <p:spPr>
          <a:xfrm>
            <a:off x="3124419" y="3347402"/>
            <a:ext cx="7424805" cy="707886"/>
          </a:xfrm>
          <a:prstGeom prst="rect">
            <a:avLst/>
          </a:prstGeom>
          <a:noFill/>
        </p:spPr>
        <p:txBody>
          <a:bodyPr wrap="square" rtlCol="0">
            <a:spAutoFit/>
          </a:bodyPr>
          <a:lstStyle/>
          <a:p>
            <a:r>
              <a:rPr lang="en-US" sz="4000" b="1" dirty="0" err="1">
                <a:solidFill>
                  <a:srgbClr val="FF0000"/>
                </a:solidFill>
                <a:latin typeface="Times New Roman" pitchFamily="18" charset="0"/>
                <a:cs typeface="Times New Roman" pitchFamily="18" charset="0"/>
              </a:rPr>
              <a:t>Câu</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chuyện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khuyên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em</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điều</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gì</a:t>
            </a:r>
            <a:r>
              <a:rPr lang="en-US" sz="4000" b="1" dirty="0">
                <a:solidFill>
                  <a:srgbClr val="FF0000"/>
                </a:solidFill>
                <a:latin typeface="Times New Roman" pitchFamily="18" charset="0"/>
                <a:cs typeface="Times New Roman" pitchFamily="18" charset="0"/>
              </a:rPr>
              <a:t>?</a:t>
            </a:r>
          </a:p>
        </p:txBody>
      </p:sp>
    </p:spTree>
    <p:custDataLst>
      <p:tags r:id="rId1"/>
    </p:custDataLst>
    <p:extLst>
      <p:ext uri="{BB962C8B-B14F-4D97-AF65-F5344CB8AC3E}">
        <p14:creationId xmlns:p14="http://schemas.microsoft.com/office/powerpoint/2010/main" val="324910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37"/>
        <p:cNvGrpSpPr/>
        <p:nvPr/>
      </p:nvGrpSpPr>
      <p:grpSpPr>
        <a:xfrm>
          <a:off x="0" y="0"/>
          <a:ext cx="0" cy="0"/>
          <a:chOff x="0" y="0"/>
          <a:chExt cx="0" cy="0"/>
        </a:xfrm>
      </p:grpSpPr>
      <p:sp>
        <p:nvSpPr>
          <p:cNvPr id="3727" name="Google Shape;3727;p39"/>
          <p:cNvSpPr/>
          <p:nvPr/>
        </p:nvSpPr>
        <p:spPr>
          <a:xfrm rot="5400000">
            <a:off x="11190526" y="915343"/>
            <a:ext cx="380400" cy="5264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4000"/>
          </a:p>
        </p:txBody>
      </p:sp>
      <p:sp>
        <p:nvSpPr>
          <p:cNvPr id="3728" name="Google Shape;3728;p39">
            <a:hlinkClick r:id="rId4" action="ppaction://hlinksldjump"/>
          </p:cNvPr>
          <p:cNvSpPr txBox="1"/>
          <p:nvPr/>
        </p:nvSpPr>
        <p:spPr>
          <a:xfrm>
            <a:off x="11144193" y="795810"/>
            <a:ext cx="526400" cy="738800"/>
          </a:xfrm>
          <a:prstGeom prst="rect">
            <a:avLst/>
          </a:prstGeom>
          <a:noFill/>
          <a:ln>
            <a:noFill/>
          </a:ln>
        </p:spPr>
        <p:txBody>
          <a:bodyPr spcFirstLastPara="1" wrap="square" lIns="121900" tIns="121900" rIns="121900" bIns="121900" anchor="t" anchorCtr="0">
            <a:noAutofit/>
          </a:bodyPr>
          <a:lstStyle/>
          <a:p>
            <a:r>
              <a:rPr lang="en" sz="4000" dirty="0">
                <a:solidFill>
                  <a:srgbClr val="FFFFFF"/>
                </a:solidFill>
                <a:uFill>
                  <a:noFill/>
                </a:uFill>
                <a:latin typeface="Grand Hotel"/>
                <a:ea typeface="Grand Hotel"/>
                <a:cs typeface="Grand Hotel"/>
                <a:sym typeface="Grand Hotel"/>
                <a:hlinkClick r:id="rId4" action="ppaction://hlinksldjump">
                  <a:extLst>
                    <a:ext uri="{A12FA001-AC4F-418D-AE19-62706E023703}">
                      <ahyp:hlinkClr xmlns:ahyp="http://schemas.microsoft.com/office/drawing/2018/hyperlinkcolor" val="tx"/>
                    </a:ext>
                  </a:extLst>
                </a:hlinkClick>
              </a:rPr>
              <a:t>1</a:t>
            </a:r>
            <a:endParaRPr sz="4000" dirty="0">
              <a:solidFill>
                <a:srgbClr val="FFFFFF"/>
              </a:solidFill>
              <a:latin typeface="Grand Hotel"/>
              <a:ea typeface="Grand Hotel"/>
              <a:cs typeface="Grand Hotel"/>
              <a:sym typeface="Grand Hotel"/>
            </a:endParaRPr>
          </a:p>
        </p:txBody>
      </p:sp>
      <p:sp>
        <p:nvSpPr>
          <p:cNvPr id="3729" name="Google Shape;3729;p39"/>
          <p:cNvSpPr/>
          <p:nvPr/>
        </p:nvSpPr>
        <p:spPr>
          <a:xfrm rot="5400000">
            <a:off x="11190526" y="1602210"/>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4000"/>
          </a:p>
        </p:txBody>
      </p:sp>
      <p:sp>
        <p:nvSpPr>
          <p:cNvPr id="3731" name="Google Shape;3731;p39"/>
          <p:cNvSpPr/>
          <p:nvPr/>
        </p:nvSpPr>
        <p:spPr>
          <a:xfrm rot="5400000">
            <a:off x="11190526" y="2289076"/>
            <a:ext cx="380400" cy="5264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4000"/>
          </a:p>
        </p:txBody>
      </p:sp>
      <p:sp>
        <p:nvSpPr>
          <p:cNvPr id="3733" name="Google Shape;3733;p39"/>
          <p:cNvSpPr/>
          <p:nvPr/>
        </p:nvSpPr>
        <p:spPr>
          <a:xfrm rot="5400000">
            <a:off x="11190526" y="2975943"/>
            <a:ext cx="380400" cy="5264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4000"/>
          </a:p>
        </p:txBody>
      </p:sp>
      <p:sp>
        <p:nvSpPr>
          <p:cNvPr id="3735" name="Google Shape;3735;p39"/>
          <p:cNvSpPr/>
          <p:nvPr/>
        </p:nvSpPr>
        <p:spPr>
          <a:xfrm rot="5400000">
            <a:off x="11190526" y="3662810"/>
            <a:ext cx="380400" cy="5264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4000"/>
          </a:p>
        </p:txBody>
      </p:sp>
      <p:sp>
        <p:nvSpPr>
          <p:cNvPr id="3737" name="Google Shape;3737;p39"/>
          <p:cNvSpPr/>
          <p:nvPr/>
        </p:nvSpPr>
        <p:spPr>
          <a:xfrm rot="5400000">
            <a:off x="11190526" y="4349676"/>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4000"/>
          </a:p>
        </p:txBody>
      </p:sp>
      <p:sp>
        <p:nvSpPr>
          <p:cNvPr id="3742" name="Google Shape;3742;p39">
            <a:hlinkClick r:id="" action="ppaction://noaction"/>
          </p:cNvPr>
          <p:cNvSpPr/>
          <p:nvPr/>
        </p:nvSpPr>
        <p:spPr>
          <a:xfrm>
            <a:off x="11188462" y="5421943"/>
            <a:ext cx="334601" cy="304728"/>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121900" tIns="121900" rIns="121900" bIns="121900" anchor="ctr" anchorCtr="0">
            <a:noAutofit/>
          </a:bodyPr>
          <a:lstStyle/>
          <a:p>
            <a:endParaRPr sz="4000"/>
          </a:p>
        </p:txBody>
      </p:sp>
      <p:pic>
        <p:nvPicPr>
          <p:cNvPr id="6" name="Picture 2" descr="Những khung ảnh đẹp nhất cho các bạn ghép ảnh vào - Blog Thú Vị">
            <a:extLst>
              <a:ext uri="{FF2B5EF4-FFF2-40B4-BE49-F238E27FC236}">
                <a16:creationId xmlns:a16="http://schemas.microsoft.com/office/drawing/2014/main" id="{82D0EA9C-D398-DF23-C28B-233FCD7CC8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939" y="795810"/>
            <a:ext cx="11410121" cy="5414948"/>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a:extLst>
              <a:ext uri="{FF2B5EF4-FFF2-40B4-BE49-F238E27FC236}">
                <a16:creationId xmlns:a16="http://schemas.microsoft.com/office/drawing/2014/main" id="{D5506CB6-3770-4AF6-9854-226799D5025F}"/>
              </a:ext>
            </a:extLst>
          </p:cNvPr>
          <p:cNvSpPr txBox="1"/>
          <p:nvPr/>
        </p:nvSpPr>
        <p:spPr>
          <a:xfrm>
            <a:off x="2610680" y="1401620"/>
            <a:ext cx="7275442" cy="3785652"/>
          </a:xfrm>
          <a:prstGeom prst="rect">
            <a:avLst/>
          </a:prstGeom>
          <a:noFill/>
        </p:spPr>
        <p:txBody>
          <a:bodyPr wrap="square">
            <a:spAutoFit/>
          </a:bodyPr>
          <a:lstStyle/>
          <a:p>
            <a:pPr algn="ctr">
              <a:lnSpc>
                <a:spcPct val="150000"/>
              </a:lnSpc>
            </a:pPr>
            <a:r>
              <a:rPr lang="en-US" sz="4000" b="1" u="sng" dirty="0" err="1">
                <a:solidFill>
                  <a:srgbClr val="3B0BE9"/>
                </a:solidFill>
                <a:latin typeface="Times New Roman" pitchFamily="18" charset="0"/>
                <a:cs typeface="Times New Roman" pitchFamily="18" charset="0"/>
              </a:rPr>
              <a:t>Nội</a:t>
            </a:r>
            <a:r>
              <a:rPr lang="en-US" sz="4000" b="1" u="sng" dirty="0">
                <a:solidFill>
                  <a:srgbClr val="3B0BE9"/>
                </a:solidFill>
                <a:latin typeface="Times New Roman" pitchFamily="18" charset="0"/>
                <a:cs typeface="Times New Roman" pitchFamily="18" charset="0"/>
              </a:rPr>
              <a:t> dung </a:t>
            </a:r>
            <a:r>
              <a:rPr lang="en-US" sz="4000" b="1" u="sng" dirty="0" err="1">
                <a:solidFill>
                  <a:srgbClr val="3B0BE9"/>
                </a:solidFill>
                <a:latin typeface="Times New Roman" pitchFamily="18" charset="0"/>
                <a:cs typeface="Times New Roman" pitchFamily="18" charset="0"/>
              </a:rPr>
              <a:t>câu</a:t>
            </a:r>
            <a:r>
              <a:rPr lang="en-US" sz="4000" b="1" u="sng" dirty="0">
                <a:solidFill>
                  <a:srgbClr val="3B0BE9"/>
                </a:solidFill>
                <a:latin typeface="Times New Roman" pitchFamily="18" charset="0"/>
                <a:cs typeface="Times New Roman" pitchFamily="18" charset="0"/>
              </a:rPr>
              <a:t> </a:t>
            </a:r>
            <a:r>
              <a:rPr lang="en-US" sz="4000" b="1" u="sng" dirty="0" err="1">
                <a:solidFill>
                  <a:srgbClr val="3B0BE9"/>
                </a:solidFill>
                <a:latin typeface="Times New Roman" pitchFamily="18" charset="0"/>
                <a:cs typeface="Times New Roman" pitchFamily="18" charset="0"/>
              </a:rPr>
              <a:t>chuyện</a:t>
            </a:r>
            <a:endParaRPr lang="en-US" sz="4000" b="1" u="sng" dirty="0">
              <a:solidFill>
                <a:srgbClr val="3B0BE9"/>
              </a:solidFill>
              <a:latin typeface="Times New Roman" pitchFamily="18" charset="0"/>
              <a:cs typeface="Times New Roman" pitchFamily="18" charset="0"/>
            </a:endParaRPr>
          </a:p>
          <a:p>
            <a:pPr algn="ctr">
              <a:lnSpc>
                <a:spcPct val="150000"/>
              </a:lnSpc>
            </a:pPr>
            <a:r>
              <a:rPr lang="en-US" sz="4000" b="1" dirty="0" err="1">
                <a:solidFill>
                  <a:srgbClr val="FF0000"/>
                </a:solidFill>
                <a:latin typeface="Times New Roman" pitchFamily="18" charset="0"/>
                <a:cs typeface="Times New Roman" pitchFamily="18" charset="0"/>
              </a:rPr>
              <a:t>Muốn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làm</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người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có</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ích</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phải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biết</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rèn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luyện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không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sợ</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gian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khổ</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khó</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khăn</a:t>
            </a:r>
            <a:r>
              <a:rPr lang="en-US" sz="4000" b="1" dirty="0">
                <a:solidFill>
                  <a:srgbClr val="FF0000"/>
                </a:solidFill>
                <a:latin typeface="Times New Roman" pitchFamily="18" charset="0"/>
                <a:cs typeface="Times New Roman" pitchFamily="18" charset="0"/>
              </a:rPr>
              <a:t>.</a:t>
            </a:r>
          </a:p>
        </p:txBody>
      </p:sp>
    </p:spTree>
    <p:custDataLst>
      <p:tags r:id="rId1"/>
    </p:custDataLst>
    <p:extLst>
      <p:ext uri="{BB962C8B-B14F-4D97-AF65-F5344CB8AC3E}">
        <p14:creationId xmlns:p14="http://schemas.microsoft.com/office/powerpoint/2010/main" val="347634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inVertical)">
                                      <p:cBhvr>
                                        <p:cTn id="7"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37"/>
        <p:cNvGrpSpPr/>
        <p:nvPr/>
      </p:nvGrpSpPr>
      <p:grpSpPr>
        <a:xfrm>
          <a:off x="0" y="0"/>
          <a:ext cx="0" cy="0"/>
          <a:chOff x="0" y="0"/>
          <a:chExt cx="0" cy="0"/>
        </a:xfrm>
      </p:grpSpPr>
      <p:grpSp>
        <p:nvGrpSpPr>
          <p:cNvPr id="3644" name="Google Shape;3644;p39"/>
          <p:cNvGrpSpPr/>
          <p:nvPr/>
        </p:nvGrpSpPr>
        <p:grpSpPr>
          <a:xfrm>
            <a:off x="9252467" y="309951"/>
            <a:ext cx="2464797" cy="3391391"/>
            <a:chOff x="6642183" y="457201"/>
            <a:chExt cx="1848598" cy="2543543"/>
          </a:xfrm>
        </p:grpSpPr>
        <p:sp>
          <p:nvSpPr>
            <p:cNvPr id="3645" name="Google Shape;3645;p39"/>
            <p:cNvSpPr/>
            <p:nvPr/>
          </p:nvSpPr>
          <p:spPr>
            <a:xfrm rot="2831813">
              <a:off x="6788129" y="581809"/>
              <a:ext cx="600430" cy="649740"/>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3646" name="Google Shape;3646;p39"/>
            <p:cNvSpPr/>
            <p:nvPr/>
          </p:nvSpPr>
          <p:spPr>
            <a:xfrm rot="2831813">
              <a:off x="6831403" y="585728"/>
              <a:ext cx="356589" cy="455222"/>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47" name="Google Shape;3647;p39"/>
            <p:cNvSpPr/>
            <p:nvPr/>
          </p:nvSpPr>
          <p:spPr>
            <a:xfrm rot="2831813">
              <a:off x="6788638" y="573028"/>
              <a:ext cx="605757" cy="663845"/>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648" name="Google Shape;3648;p39"/>
            <p:cNvSpPr/>
            <p:nvPr/>
          </p:nvSpPr>
          <p:spPr>
            <a:xfrm rot="2831813">
              <a:off x="6906401" y="692594"/>
              <a:ext cx="442111" cy="446739"/>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649" name="Google Shape;3649;p39"/>
            <p:cNvSpPr/>
            <p:nvPr/>
          </p:nvSpPr>
          <p:spPr>
            <a:xfrm rot="2438469">
              <a:off x="7321960" y="872854"/>
              <a:ext cx="390130" cy="284780"/>
            </a:xfrm>
            <a:custGeom>
              <a:avLst/>
              <a:gdLst/>
              <a:ahLst/>
              <a:cxnLst/>
              <a:rect l="l" t="t" r="r" b="b"/>
              <a:pathLst>
                <a:path w="3955" h="2887" extrusionOk="0">
                  <a:moveTo>
                    <a:pt x="2568" y="0"/>
                  </a:moveTo>
                  <a:cubicBezTo>
                    <a:pt x="1801" y="0"/>
                    <a:pt x="993" y="157"/>
                    <a:pt x="626" y="545"/>
                  </a:cubicBezTo>
                  <a:cubicBezTo>
                    <a:pt x="1" y="1206"/>
                    <a:pt x="527" y="2179"/>
                    <a:pt x="527" y="2179"/>
                  </a:cubicBezTo>
                  <a:cubicBezTo>
                    <a:pt x="668" y="2439"/>
                    <a:pt x="969" y="2887"/>
                    <a:pt x="1609" y="2887"/>
                  </a:cubicBezTo>
                  <a:cubicBezTo>
                    <a:pt x="1782" y="2887"/>
                    <a:pt x="1980" y="2854"/>
                    <a:pt x="2205" y="2777"/>
                  </a:cubicBezTo>
                  <a:cubicBezTo>
                    <a:pt x="3267" y="2411"/>
                    <a:pt x="3955" y="206"/>
                    <a:pt x="3955" y="206"/>
                  </a:cubicBezTo>
                  <a:cubicBezTo>
                    <a:pt x="3623" y="77"/>
                    <a:pt x="3106" y="0"/>
                    <a:pt x="256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50" name="Google Shape;3650;p39"/>
            <p:cNvSpPr/>
            <p:nvPr/>
          </p:nvSpPr>
          <p:spPr>
            <a:xfrm rot="2438469">
              <a:off x="7299102" y="894175"/>
              <a:ext cx="392398" cy="209910"/>
            </a:xfrm>
            <a:custGeom>
              <a:avLst/>
              <a:gdLst/>
              <a:ahLst/>
              <a:cxnLst/>
              <a:rect l="l" t="t" r="r" b="b"/>
              <a:pathLst>
                <a:path w="3978" h="2128" extrusionOk="0">
                  <a:moveTo>
                    <a:pt x="3977" y="1"/>
                  </a:moveTo>
                  <a:cubicBezTo>
                    <a:pt x="3967" y="1"/>
                    <a:pt x="3296" y="292"/>
                    <a:pt x="2856" y="503"/>
                  </a:cubicBezTo>
                  <a:lnTo>
                    <a:pt x="2910" y="164"/>
                  </a:lnTo>
                  <a:lnTo>
                    <a:pt x="2928" y="111"/>
                  </a:lnTo>
                  <a:lnTo>
                    <a:pt x="2928" y="111"/>
                  </a:lnTo>
                  <a:cubicBezTo>
                    <a:pt x="2865" y="236"/>
                    <a:pt x="2829" y="378"/>
                    <a:pt x="2794" y="521"/>
                  </a:cubicBezTo>
                  <a:lnTo>
                    <a:pt x="2794" y="530"/>
                  </a:lnTo>
                  <a:cubicBezTo>
                    <a:pt x="2526" y="664"/>
                    <a:pt x="2321" y="780"/>
                    <a:pt x="2062" y="932"/>
                  </a:cubicBezTo>
                  <a:cubicBezTo>
                    <a:pt x="1955" y="994"/>
                    <a:pt x="1857" y="1066"/>
                    <a:pt x="1750" y="1128"/>
                  </a:cubicBezTo>
                  <a:lnTo>
                    <a:pt x="1830" y="396"/>
                  </a:lnTo>
                  <a:lnTo>
                    <a:pt x="1839" y="280"/>
                  </a:lnTo>
                  <a:cubicBezTo>
                    <a:pt x="1839" y="279"/>
                    <a:pt x="1839" y="279"/>
                    <a:pt x="1839" y="279"/>
                  </a:cubicBezTo>
                  <a:cubicBezTo>
                    <a:pt x="1832" y="279"/>
                    <a:pt x="1731" y="824"/>
                    <a:pt x="1696" y="1083"/>
                  </a:cubicBezTo>
                  <a:cubicBezTo>
                    <a:pt x="1696" y="1119"/>
                    <a:pt x="1696" y="1146"/>
                    <a:pt x="1687" y="1173"/>
                  </a:cubicBezTo>
                  <a:cubicBezTo>
                    <a:pt x="1535" y="1271"/>
                    <a:pt x="1384" y="1369"/>
                    <a:pt x="1232" y="1467"/>
                  </a:cubicBezTo>
                  <a:lnTo>
                    <a:pt x="1143" y="1521"/>
                  </a:lnTo>
                  <a:lnTo>
                    <a:pt x="1125" y="798"/>
                  </a:lnTo>
                  <a:lnTo>
                    <a:pt x="1125" y="682"/>
                  </a:lnTo>
                  <a:cubicBezTo>
                    <a:pt x="1125" y="681"/>
                    <a:pt x="1125" y="680"/>
                    <a:pt x="1125" y="680"/>
                  </a:cubicBezTo>
                  <a:cubicBezTo>
                    <a:pt x="1122" y="680"/>
                    <a:pt x="1080" y="1216"/>
                    <a:pt x="1089" y="1467"/>
                  </a:cubicBezTo>
                  <a:lnTo>
                    <a:pt x="1089" y="1548"/>
                  </a:lnTo>
                  <a:cubicBezTo>
                    <a:pt x="928" y="1646"/>
                    <a:pt x="759" y="1735"/>
                    <a:pt x="589" y="1815"/>
                  </a:cubicBezTo>
                  <a:cubicBezTo>
                    <a:pt x="420" y="1905"/>
                    <a:pt x="241" y="1967"/>
                    <a:pt x="54" y="2012"/>
                  </a:cubicBezTo>
                  <a:cubicBezTo>
                    <a:pt x="0" y="2038"/>
                    <a:pt x="18" y="2128"/>
                    <a:pt x="81" y="2128"/>
                  </a:cubicBezTo>
                  <a:cubicBezTo>
                    <a:pt x="241" y="2092"/>
                    <a:pt x="393" y="2038"/>
                    <a:pt x="545" y="1967"/>
                  </a:cubicBezTo>
                  <a:cubicBezTo>
                    <a:pt x="741" y="1878"/>
                    <a:pt x="928" y="1780"/>
                    <a:pt x="1107" y="1673"/>
                  </a:cubicBezTo>
                  <a:cubicBezTo>
                    <a:pt x="1205" y="1610"/>
                    <a:pt x="1294" y="1557"/>
                    <a:pt x="1393" y="1494"/>
                  </a:cubicBezTo>
                  <a:lnTo>
                    <a:pt x="2160" y="1699"/>
                  </a:lnTo>
                  <a:lnTo>
                    <a:pt x="2276" y="1735"/>
                  </a:lnTo>
                  <a:cubicBezTo>
                    <a:pt x="2277" y="1735"/>
                    <a:pt x="2277" y="1735"/>
                    <a:pt x="2278" y="1735"/>
                  </a:cubicBezTo>
                  <a:cubicBezTo>
                    <a:pt x="2288" y="1735"/>
                    <a:pt x="1753" y="1537"/>
                    <a:pt x="1491" y="1467"/>
                  </a:cubicBezTo>
                  <a:lnTo>
                    <a:pt x="1455" y="1458"/>
                  </a:lnTo>
                  <a:cubicBezTo>
                    <a:pt x="1642" y="1333"/>
                    <a:pt x="1830" y="1208"/>
                    <a:pt x="2017" y="1092"/>
                  </a:cubicBezTo>
                  <a:cubicBezTo>
                    <a:pt x="2160" y="1003"/>
                    <a:pt x="2312" y="914"/>
                    <a:pt x="2464" y="834"/>
                  </a:cubicBezTo>
                  <a:lnTo>
                    <a:pt x="3079" y="905"/>
                  </a:lnTo>
                  <a:lnTo>
                    <a:pt x="3186" y="914"/>
                  </a:lnTo>
                  <a:cubicBezTo>
                    <a:pt x="2972" y="860"/>
                    <a:pt x="2758" y="816"/>
                    <a:pt x="2544" y="780"/>
                  </a:cubicBezTo>
                  <a:cubicBezTo>
                    <a:pt x="2883" y="593"/>
                    <a:pt x="3222" y="405"/>
                    <a:pt x="3570" y="227"/>
                  </a:cubicBezTo>
                  <a:lnTo>
                    <a:pt x="3972" y="4"/>
                  </a:lnTo>
                  <a:cubicBezTo>
                    <a:pt x="3976" y="2"/>
                    <a:pt x="3977" y="1"/>
                    <a:pt x="397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651" name="Google Shape;3651;p39"/>
            <p:cNvSpPr/>
            <p:nvPr/>
          </p:nvSpPr>
          <p:spPr>
            <a:xfrm rot="2438469">
              <a:off x="7414720" y="872782"/>
              <a:ext cx="295828" cy="315260"/>
            </a:xfrm>
            <a:custGeom>
              <a:avLst/>
              <a:gdLst/>
              <a:ahLst/>
              <a:cxnLst/>
              <a:rect l="l" t="t" r="r" b="b"/>
              <a:pathLst>
                <a:path w="2999" h="3196" extrusionOk="0">
                  <a:moveTo>
                    <a:pt x="964" y="3196"/>
                  </a:moveTo>
                  <a:cubicBezTo>
                    <a:pt x="1071" y="3178"/>
                    <a:pt x="1178" y="3151"/>
                    <a:pt x="1276" y="3116"/>
                  </a:cubicBezTo>
                  <a:cubicBezTo>
                    <a:pt x="2222" y="2794"/>
                    <a:pt x="2874" y="1018"/>
                    <a:pt x="2999" y="626"/>
                  </a:cubicBezTo>
                  <a:cubicBezTo>
                    <a:pt x="1428" y="1"/>
                    <a:pt x="0" y="1804"/>
                    <a:pt x="964" y="319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52" name="Google Shape;3652;p39"/>
            <p:cNvSpPr/>
            <p:nvPr/>
          </p:nvSpPr>
          <p:spPr>
            <a:xfrm rot="2438469">
              <a:off x="7347442" y="881732"/>
              <a:ext cx="364581" cy="287542"/>
            </a:xfrm>
            <a:custGeom>
              <a:avLst/>
              <a:gdLst/>
              <a:ahLst/>
              <a:cxnLst/>
              <a:rect l="l" t="t" r="r" b="b"/>
              <a:pathLst>
                <a:path w="3696" h="2915" extrusionOk="0">
                  <a:moveTo>
                    <a:pt x="233" y="2198"/>
                  </a:moveTo>
                  <a:cubicBezTo>
                    <a:pt x="331" y="2385"/>
                    <a:pt x="465" y="2555"/>
                    <a:pt x="643" y="2689"/>
                  </a:cubicBezTo>
                  <a:cubicBezTo>
                    <a:pt x="474" y="2555"/>
                    <a:pt x="331" y="2385"/>
                    <a:pt x="233" y="2198"/>
                  </a:cubicBezTo>
                  <a:close/>
                  <a:moveTo>
                    <a:pt x="2275" y="1"/>
                  </a:moveTo>
                  <a:cubicBezTo>
                    <a:pt x="1874" y="1"/>
                    <a:pt x="1473" y="47"/>
                    <a:pt x="1080" y="154"/>
                  </a:cubicBezTo>
                  <a:cubicBezTo>
                    <a:pt x="875" y="207"/>
                    <a:pt x="670" y="297"/>
                    <a:pt x="491" y="422"/>
                  </a:cubicBezTo>
                  <a:cubicBezTo>
                    <a:pt x="304" y="547"/>
                    <a:pt x="170" y="725"/>
                    <a:pt x="90" y="930"/>
                  </a:cubicBezTo>
                  <a:cubicBezTo>
                    <a:pt x="18" y="1136"/>
                    <a:pt x="0" y="1359"/>
                    <a:pt x="36" y="1573"/>
                  </a:cubicBezTo>
                  <a:cubicBezTo>
                    <a:pt x="63" y="1796"/>
                    <a:pt x="134" y="2001"/>
                    <a:pt x="232" y="2198"/>
                  </a:cubicBezTo>
                  <a:cubicBezTo>
                    <a:pt x="134" y="2001"/>
                    <a:pt x="72" y="1787"/>
                    <a:pt x="45" y="1573"/>
                  </a:cubicBezTo>
                  <a:cubicBezTo>
                    <a:pt x="9" y="1359"/>
                    <a:pt x="27" y="1144"/>
                    <a:pt x="107" y="939"/>
                  </a:cubicBezTo>
                  <a:cubicBezTo>
                    <a:pt x="188" y="734"/>
                    <a:pt x="322" y="555"/>
                    <a:pt x="500" y="430"/>
                  </a:cubicBezTo>
                  <a:cubicBezTo>
                    <a:pt x="679" y="314"/>
                    <a:pt x="884" y="225"/>
                    <a:pt x="1089" y="181"/>
                  </a:cubicBezTo>
                  <a:cubicBezTo>
                    <a:pt x="1474" y="82"/>
                    <a:pt x="1874" y="37"/>
                    <a:pt x="2275" y="37"/>
                  </a:cubicBezTo>
                  <a:cubicBezTo>
                    <a:pt x="2311" y="37"/>
                    <a:pt x="2347" y="37"/>
                    <a:pt x="2383" y="38"/>
                  </a:cubicBezTo>
                  <a:cubicBezTo>
                    <a:pt x="2598" y="47"/>
                    <a:pt x="2812" y="65"/>
                    <a:pt x="3026" y="100"/>
                  </a:cubicBezTo>
                  <a:cubicBezTo>
                    <a:pt x="3231" y="126"/>
                    <a:pt x="3428" y="176"/>
                    <a:pt x="3624" y="251"/>
                  </a:cubicBezTo>
                  <a:lnTo>
                    <a:pt x="3624" y="251"/>
                  </a:lnTo>
                  <a:cubicBezTo>
                    <a:pt x="3492" y="652"/>
                    <a:pt x="3334" y="1036"/>
                    <a:pt x="3142" y="1412"/>
                  </a:cubicBezTo>
                  <a:cubicBezTo>
                    <a:pt x="2955" y="1796"/>
                    <a:pt x="2714" y="2153"/>
                    <a:pt x="2410" y="2465"/>
                  </a:cubicBezTo>
                  <a:cubicBezTo>
                    <a:pt x="2120" y="2739"/>
                    <a:pt x="1731" y="2897"/>
                    <a:pt x="1334" y="2897"/>
                  </a:cubicBezTo>
                  <a:cubicBezTo>
                    <a:pt x="1303" y="2897"/>
                    <a:pt x="1272" y="2896"/>
                    <a:pt x="1241" y="2894"/>
                  </a:cubicBezTo>
                  <a:cubicBezTo>
                    <a:pt x="1027" y="2885"/>
                    <a:pt x="821" y="2813"/>
                    <a:pt x="643" y="2689"/>
                  </a:cubicBezTo>
                  <a:lnTo>
                    <a:pt x="643" y="2689"/>
                  </a:lnTo>
                  <a:cubicBezTo>
                    <a:pt x="813" y="2822"/>
                    <a:pt x="1027" y="2894"/>
                    <a:pt x="1241" y="2912"/>
                  </a:cubicBezTo>
                  <a:cubicBezTo>
                    <a:pt x="1273" y="2914"/>
                    <a:pt x="1304" y="2915"/>
                    <a:pt x="1335" y="2915"/>
                  </a:cubicBezTo>
                  <a:cubicBezTo>
                    <a:pt x="1740" y="2915"/>
                    <a:pt x="2130" y="2757"/>
                    <a:pt x="2428" y="2483"/>
                  </a:cubicBezTo>
                  <a:cubicBezTo>
                    <a:pt x="2731" y="2171"/>
                    <a:pt x="2990" y="1823"/>
                    <a:pt x="3178" y="1430"/>
                  </a:cubicBezTo>
                  <a:cubicBezTo>
                    <a:pt x="3374" y="1046"/>
                    <a:pt x="3544" y="654"/>
                    <a:pt x="3686" y="243"/>
                  </a:cubicBezTo>
                  <a:lnTo>
                    <a:pt x="3695" y="216"/>
                  </a:lnTo>
                  <a:lnTo>
                    <a:pt x="3669" y="207"/>
                  </a:lnTo>
                  <a:cubicBezTo>
                    <a:pt x="3463" y="136"/>
                    <a:pt x="3249" y="82"/>
                    <a:pt x="3035" y="56"/>
                  </a:cubicBezTo>
                  <a:cubicBezTo>
                    <a:pt x="2812" y="20"/>
                    <a:pt x="2598" y="11"/>
                    <a:pt x="2383" y="2"/>
                  </a:cubicBezTo>
                  <a:cubicBezTo>
                    <a:pt x="2347" y="1"/>
                    <a:pt x="2311" y="1"/>
                    <a:pt x="227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653" name="Google Shape;3653;p39"/>
            <p:cNvSpPr/>
            <p:nvPr/>
          </p:nvSpPr>
          <p:spPr>
            <a:xfrm rot="2831813">
              <a:off x="7598972" y="662440"/>
              <a:ext cx="612366" cy="619457"/>
            </a:xfrm>
            <a:custGeom>
              <a:avLst/>
              <a:gdLst/>
              <a:ahLst/>
              <a:cxnLst/>
              <a:rect l="l" t="t" r="r" b="b"/>
              <a:pathLst>
                <a:path w="6208" h="6280" extrusionOk="0">
                  <a:moveTo>
                    <a:pt x="1551" y="0"/>
                  </a:moveTo>
                  <a:cubicBezTo>
                    <a:pt x="1515" y="18"/>
                    <a:pt x="1480" y="45"/>
                    <a:pt x="1462" y="81"/>
                  </a:cubicBezTo>
                  <a:lnTo>
                    <a:pt x="1533" y="170"/>
                  </a:lnTo>
                  <a:cubicBezTo>
                    <a:pt x="1016" y="750"/>
                    <a:pt x="632" y="1419"/>
                    <a:pt x="391" y="2151"/>
                  </a:cubicBezTo>
                  <a:cubicBezTo>
                    <a:pt x="311" y="2365"/>
                    <a:pt x="257" y="2589"/>
                    <a:pt x="212" y="2812"/>
                  </a:cubicBezTo>
                  <a:cubicBezTo>
                    <a:pt x="202" y="2849"/>
                    <a:pt x="236" y="2874"/>
                    <a:pt x="267" y="2874"/>
                  </a:cubicBezTo>
                  <a:cubicBezTo>
                    <a:pt x="288" y="2874"/>
                    <a:pt x="307" y="2863"/>
                    <a:pt x="311" y="2838"/>
                  </a:cubicBezTo>
                  <a:cubicBezTo>
                    <a:pt x="462" y="2080"/>
                    <a:pt x="775" y="1357"/>
                    <a:pt x="1221" y="723"/>
                  </a:cubicBezTo>
                  <a:cubicBezTo>
                    <a:pt x="1328" y="580"/>
                    <a:pt x="1435" y="438"/>
                    <a:pt x="1551" y="295"/>
                  </a:cubicBezTo>
                  <a:cubicBezTo>
                    <a:pt x="1587" y="795"/>
                    <a:pt x="1649" y="1294"/>
                    <a:pt x="1756" y="1785"/>
                  </a:cubicBezTo>
                  <a:cubicBezTo>
                    <a:pt x="1640" y="2196"/>
                    <a:pt x="1551" y="2615"/>
                    <a:pt x="1471" y="3035"/>
                  </a:cubicBezTo>
                  <a:cubicBezTo>
                    <a:pt x="909" y="3222"/>
                    <a:pt x="400" y="3579"/>
                    <a:pt x="34" y="4052"/>
                  </a:cubicBezTo>
                  <a:cubicBezTo>
                    <a:pt x="0" y="4092"/>
                    <a:pt x="32" y="4143"/>
                    <a:pt x="69" y="4143"/>
                  </a:cubicBezTo>
                  <a:cubicBezTo>
                    <a:pt x="81" y="4143"/>
                    <a:pt x="94" y="4137"/>
                    <a:pt x="105" y="4124"/>
                  </a:cubicBezTo>
                  <a:cubicBezTo>
                    <a:pt x="453" y="3677"/>
                    <a:pt x="926" y="3338"/>
                    <a:pt x="1462" y="3151"/>
                  </a:cubicBezTo>
                  <a:lnTo>
                    <a:pt x="1462" y="3151"/>
                  </a:lnTo>
                  <a:cubicBezTo>
                    <a:pt x="1399" y="3526"/>
                    <a:pt x="1355" y="3892"/>
                    <a:pt x="1346" y="4266"/>
                  </a:cubicBezTo>
                  <a:cubicBezTo>
                    <a:pt x="1346" y="4309"/>
                    <a:pt x="1378" y="4331"/>
                    <a:pt x="1409" y="4331"/>
                  </a:cubicBezTo>
                  <a:cubicBezTo>
                    <a:pt x="1436" y="4331"/>
                    <a:pt x="1462" y="4313"/>
                    <a:pt x="1462" y="4275"/>
                  </a:cubicBezTo>
                  <a:cubicBezTo>
                    <a:pt x="1498" y="3517"/>
                    <a:pt x="1614" y="2758"/>
                    <a:pt x="1810" y="2017"/>
                  </a:cubicBezTo>
                  <a:cubicBezTo>
                    <a:pt x="1971" y="2713"/>
                    <a:pt x="2176" y="3401"/>
                    <a:pt x="2435" y="4079"/>
                  </a:cubicBezTo>
                  <a:cubicBezTo>
                    <a:pt x="2444" y="4100"/>
                    <a:pt x="2461" y="4109"/>
                    <a:pt x="2478" y="4109"/>
                  </a:cubicBezTo>
                  <a:cubicBezTo>
                    <a:pt x="2513" y="4109"/>
                    <a:pt x="2551" y="4073"/>
                    <a:pt x="2533" y="4025"/>
                  </a:cubicBezTo>
                  <a:cubicBezTo>
                    <a:pt x="2113" y="2838"/>
                    <a:pt x="1828" y="1607"/>
                    <a:pt x="1676" y="357"/>
                  </a:cubicBezTo>
                  <a:lnTo>
                    <a:pt x="1676" y="357"/>
                  </a:lnTo>
                  <a:lnTo>
                    <a:pt x="2069" y="884"/>
                  </a:lnTo>
                  <a:lnTo>
                    <a:pt x="3773" y="3133"/>
                  </a:lnTo>
                  <a:cubicBezTo>
                    <a:pt x="3773" y="3142"/>
                    <a:pt x="3765" y="3142"/>
                    <a:pt x="3765" y="3151"/>
                  </a:cubicBezTo>
                  <a:cubicBezTo>
                    <a:pt x="3657" y="3704"/>
                    <a:pt x="3657" y="4266"/>
                    <a:pt x="3765" y="4820"/>
                  </a:cubicBezTo>
                  <a:cubicBezTo>
                    <a:pt x="3772" y="4854"/>
                    <a:pt x="3795" y="4869"/>
                    <a:pt x="3820" y="4869"/>
                  </a:cubicBezTo>
                  <a:cubicBezTo>
                    <a:pt x="3859" y="4869"/>
                    <a:pt x="3904" y="4833"/>
                    <a:pt x="3898" y="4784"/>
                  </a:cubicBezTo>
                  <a:cubicBezTo>
                    <a:pt x="3800" y="4284"/>
                    <a:pt x="3791" y="3776"/>
                    <a:pt x="3881" y="3276"/>
                  </a:cubicBezTo>
                  <a:lnTo>
                    <a:pt x="3881" y="3276"/>
                  </a:lnTo>
                  <a:lnTo>
                    <a:pt x="4345" y="3883"/>
                  </a:lnTo>
                  <a:cubicBezTo>
                    <a:pt x="4604" y="4641"/>
                    <a:pt x="4648" y="5445"/>
                    <a:pt x="4470" y="6221"/>
                  </a:cubicBezTo>
                  <a:cubicBezTo>
                    <a:pt x="4460" y="6259"/>
                    <a:pt x="4486" y="6279"/>
                    <a:pt x="4515" y="6279"/>
                  </a:cubicBezTo>
                  <a:cubicBezTo>
                    <a:pt x="4540" y="6279"/>
                    <a:pt x="4568" y="6263"/>
                    <a:pt x="4577" y="6230"/>
                  </a:cubicBezTo>
                  <a:cubicBezTo>
                    <a:pt x="4737" y="5543"/>
                    <a:pt x="4728" y="4829"/>
                    <a:pt x="4541" y="4141"/>
                  </a:cubicBezTo>
                  <a:lnTo>
                    <a:pt x="4541" y="4141"/>
                  </a:lnTo>
                  <a:lnTo>
                    <a:pt x="5799" y="5819"/>
                  </a:lnTo>
                  <a:cubicBezTo>
                    <a:pt x="5810" y="5833"/>
                    <a:pt x="5824" y="5838"/>
                    <a:pt x="5838" y="5838"/>
                  </a:cubicBezTo>
                  <a:cubicBezTo>
                    <a:pt x="5880" y="5838"/>
                    <a:pt x="5922" y="5786"/>
                    <a:pt x="5889" y="5739"/>
                  </a:cubicBezTo>
                  <a:cubicBezTo>
                    <a:pt x="5532" y="5266"/>
                    <a:pt x="5166" y="4784"/>
                    <a:pt x="4809" y="4311"/>
                  </a:cubicBezTo>
                  <a:lnTo>
                    <a:pt x="4809" y="4311"/>
                  </a:lnTo>
                  <a:cubicBezTo>
                    <a:pt x="5118" y="4515"/>
                    <a:pt x="5478" y="4619"/>
                    <a:pt x="5843" y="4619"/>
                  </a:cubicBezTo>
                  <a:cubicBezTo>
                    <a:pt x="5942" y="4619"/>
                    <a:pt x="6040" y="4612"/>
                    <a:pt x="6139" y="4597"/>
                  </a:cubicBezTo>
                  <a:cubicBezTo>
                    <a:pt x="6207" y="4588"/>
                    <a:pt x="6193" y="4489"/>
                    <a:pt x="6129" y="4489"/>
                  </a:cubicBezTo>
                  <a:cubicBezTo>
                    <a:pt x="6126" y="4489"/>
                    <a:pt x="6124" y="4489"/>
                    <a:pt x="6121" y="4490"/>
                  </a:cubicBezTo>
                  <a:cubicBezTo>
                    <a:pt x="6036" y="4501"/>
                    <a:pt x="5951" y="4507"/>
                    <a:pt x="5866" y="4507"/>
                  </a:cubicBezTo>
                  <a:cubicBezTo>
                    <a:pt x="5319" y="4507"/>
                    <a:pt x="4791" y="4262"/>
                    <a:pt x="4443" y="3829"/>
                  </a:cubicBezTo>
                  <a:lnTo>
                    <a:pt x="2595" y="1393"/>
                  </a:lnTo>
                  <a:lnTo>
                    <a:pt x="2595" y="1393"/>
                  </a:lnTo>
                  <a:cubicBezTo>
                    <a:pt x="3042" y="1785"/>
                    <a:pt x="3524" y="2115"/>
                    <a:pt x="4050" y="2401"/>
                  </a:cubicBezTo>
                  <a:cubicBezTo>
                    <a:pt x="4318" y="2535"/>
                    <a:pt x="4595" y="2660"/>
                    <a:pt x="4871" y="2758"/>
                  </a:cubicBezTo>
                  <a:cubicBezTo>
                    <a:pt x="4987" y="2803"/>
                    <a:pt x="5157" y="2821"/>
                    <a:pt x="5255" y="2901"/>
                  </a:cubicBezTo>
                  <a:cubicBezTo>
                    <a:pt x="5263" y="2909"/>
                    <a:pt x="5272" y="2912"/>
                    <a:pt x="5281" y="2912"/>
                  </a:cubicBezTo>
                  <a:cubicBezTo>
                    <a:pt x="5321" y="2912"/>
                    <a:pt x="5362" y="2839"/>
                    <a:pt x="5318" y="2803"/>
                  </a:cubicBezTo>
                  <a:cubicBezTo>
                    <a:pt x="5103" y="2624"/>
                    <a:pt x="4684" y="2571"/>
                    <a:pt x="4425" y="2455"/>
                  </a:cubicBezTo>
                  <a:cubicBezTo>
                    <a:pt x="3622" y="2080"/>
                    <a:pt x="2899" y="1571"/>
                    <a:pt x="2283" y="937"/>
                  </a:cubicBezTo>
                  <a:lnTo>
                    <a:pt x="2283" y="937"/>
                  </a:lnTo>
                  <a:cubicBezTo>
                    <a:pt x="2754" y="1242"/>
                    <a:pt x="3317" y="1443"/>
                    <a:pt x="3889" y="1443"/>
                  </a:cubicBezTo>
                  <a:cubicBezTo>
                    <a:pt x="4207" y="1443"/>
                    <a:pt x="4527" y="1381"/>
                    <a:pt x="4836" y="1241"/>
                  </a:cubicBezTo>
                  <a:cubicBezTo>
                    <a:pt x="4891" y="1209"/>
                    <a:pt x="4869" y="1129"/>
                    <a:pt x="4815" y="1129"/>
                  </a:cubicBezTo>
                  <a:cubicBezTo>
                    <a:pt x="4807" y="1129"/>
                    <a:pt x="4799" y="1131"/>
                    <a:pt x="4791" y="1134"/>
                  </a:cubicBezTo>
                  <a:cubicBezTo>
                    <a:pt x="4495" y="1266"/>
                    <a:pt x="4188" y="1325"/>
                    <a:pt x="3885" y="1325"/>
                  </a:cubicBezTo>
                  <a:cubicBezTo>
                    <a:pt x="3165" y="1325"/>
                    <a:pt x="2462" y="994"/>
                    <a:pt x="1953" y="536"/>
                  </a:cubicBezTo>
                  <a:lnTo>
                    <a:pt x="1658" y="152"/>
                  </a:lnTo>
                  <a:cubicBezTo>
                    <a:pt x="1658" y="143"/>
                    <a:pt x="1649" y="134"/>
                    <a:pt x="1649" y="134"/>
                  </a:cubicBezTo>
                  <a:lnTo>
                    <a:pt x="1551"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654" name="Google Shape;3654;p39"/>
            <p:cNvSpPr/>
            <p:nvPr/>
          </p:nvSpPr>
          <p:spPr>
            <a:xfrm rot="2831813">
              <a:off x="7592800" y="784700"/>
              <a:ext cx="76053" cy="60368"/>
            </a:xfrm>
            <a:custGeom>
              <a:avLst/>
              <a:gdLst/>
              <a:ahLst/>
              <a:cxnLst/>
              <a:rect l="l" t="t" r="r" b="b"/>
              <a:pathLst>
                <a:path w="771" h="612" extrusionOk="0">
                  <a:moveTo>
                    <a:pt x="387" y="0"/>
                  </a:moveTo>
                  <a:cubicBezTo>
                    <a:pt x="360" y="0"/>
                    <a:pt x="332" y="4"/>
                    <a:pt x="304" y="11"/>
                  </a:cubicBezTo>
                  <a:cubicBezTo>
                    <a:pt x="36" y="83"/>
                    <a:pt x="0" y="449"/>
                    <a:pt x="250" y="574"/>
                  </a:cubicBezTo>
                  <a:cubicBezTo>
                    <a:pt x="295" y="599"/>
                    <a:pt x="343" y="611"/>
                    <a:pt x="390" y="611"/>
                  </a:cubicBezTo>
                  <a:cubicBezTo>
                    <a:pt x="491" y="611"/>
                    <a:pt x="588" y="555"/>
                    <a:pt x="643" y="458"/>
                  </a:cubicBezTo>
                  <a:cubicBezTo>
                    <a:pt x="770" y="250"/>
                    <a:pt x="613" y="0"/>
                    <a:pt x="38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5" name="Google Shape;3655;p39"/>
            <p:cNvSpPr/>
            <p:nvPr/>
          </p:nvSpPr>
          <p:spPr>
            <a:xfrm rot="2831813">
              <a:off x="7692010" y="703099"/>
              <a:ext cx="98543" cy="78419"/>
            </a:xfrm>
            <a:custGeom>
              <a:avLst/>
              <a:gdLst/>
              <a:ahLst/>
              <a:cxnLst/>
              <a:rect l="l" t="t" r="r" b="b"/>
              <a:pathLst>
                <a:path w="999" h="795" extrusionOk="0">
                  <a:moveTo>
                    <a:pt x="497" y="1"/>
                  </a:moveTo>
                  <a:cubicBezTo>
                    <a:pt x="463" y="1"/>
                    <a:pt x="428" y="5"/>
                    <a:pt x="393" y="14"/>
                  </a:cubicBezTo>
                  <a:cubicBezTo>
                    <a:pt x="45" y="112"/>
                    <a:pt x="0" y="576"/>
                    <a:pt x="313" y="746"/>
                  </a:cubicBezTo>
                  <a:cubicBezTo>
                    <a:pt x="371" y="778"/>
                    <a:pt x="436" y="794"/>
                    <a:pt x="500" y="794"/>
                  </a:cubicBezTo>
                  <a:cubicBezTo>
                    <a:pt x="631" y="794"/>
                    <a:pt x="758" y="729"/>
                    <a:pt x="830" y="603"/>
                  </a:cubicBezTo>
                  <a:cubicBezTo>
                    <a:pt x="998" y="331"/>
                    <a:pt x="793" y="1"/>
                    <a:pt x="49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6" name="Google Shape;3656;p39"/>
            <p:cNvSpPr/>
            <p:nvPr/>
          </p:nvSpPr>
          <p:spPr>
            <a:xfrm rot="2831813">
              <a:off x="8058008" y="904802"/>
              <a:ext cx="141945" cy="110181"/>
            </a:xfrm>
            <a:custGeom>
              <a:avLst/>
              <a:gdLst/>
              <a:ahLst/>
              <a:cxnLst/>
              <a:rect l="l" t="t" r="r" b="b"/>
              <a:pathLst>
                <a:path w="1439" h="1117" extrusionOk="0">
                  <a:moveTo>
                    <a:pt x="726" y="0"/>
                  </a:moveTo>
                  <a:cubicBezTo>
                    <a:pt x="682" y="0"/>
                    <a:pt x="636" y="5"/>
                    <a:pt x="590" y="16"/>
                  </a:cubicBezTo>
                  <a:cubicBezTo>
                    <a:pt x="108" y="132"/>
                    <a:pt x="1" y="784"/>
                    <a:pt x="438" y="1034"/>
                  </a:cubicBezTo>
                  <a:cubicBezTo>
                    <a:pt x="529" y="1090"/>
                    <a:pt x="628" y="1116"/>
                    <a:pt x="725" y="1116"/>
                  </a:cubicBezTo>
                  <a:cubicBezTo>
                    <a:pt x="907" y="1116"/>
                    <a:pt x="1083" y="1024"/>
                    <a:pt x="1188" y="855"/>
                  </a:cubicBezTo>
                  <a:cubicBezTo>
                    <a:pt x="1439" y="475"/>
                    <a:pt x="1147" y="0"/>
                    <a:pt x="726"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7" name="Google Shape;3657;p39"/>
            <p:cNvSpPr/>
            <p:nvPr/>
          </p:nvSpPr>
          <p:spPr>
            <a:xfrm rot="2831813">
              <a:off x="8024369" y="1075624"/>
              <a:ext cx="120047" cy="94990"/>
            </a:xfrm>
            <a:custGeom>
              <a:avLst/>
              <a:gdLst/>
              <a:ahLst/>
              <a:cxnLst/>
              <a:rect l="l" t="t" r="r" b="b"/>
              <a:pathLst>
                <a:path w="1217" h="963" extrusionOk="0">
                  <a:moveTo>
                    <a:pt x="613" y="0"/>
                  </a:moveTo>
                  <a:cubicBezTo>
                    <a:pt x="571" y="0"/>
                    <a:pt x="527" y="6"/>
                    <a:pt x="482" y="18"/>
                  </a:cubicBezTo>
                  <a:cubicBezTo>
                    <a:pt x="63" y="134"/>
                    <a:pt x="0" y="705"/>
                    <a:pt x="384" y="902"/>
                  </a:cubicBezTo>
                  <a:cubicBezTo>
                    <a:pt x="458" y="943"/>
                    <a:pt x="538" y="963"/>
                    <a:pt x="616" y="963"/>
                  </a:cubicBezTo>
                  <a:cubicBezTo>
                    <a:pt x="774" y="963"/>
                    <a:pt x="925" y="882"/>
                    <a:pt x="1009" y="732"/>
                  </a:cubicBezTo>
                  <a:cubicBezTo>
                    <a:pt x="1216" y="405"/>
                    <a:pt x="968" y="0"/>
                    <a:pt x="61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8" name="Google Shape;3658;p39"/>
            <p:cNvSpPr/>
            <p:nvPr/>
          </p:nvSpPr>
          <p:spPr>
            <a:xfrm rot="2831813">
              <a:off x="7744699" y="905244"/>
              <a:ext cx="132081" cy="104755"/>
            </a:xfrm>
            <a:custGeom>
              <a:avLst/>
              <a:gdLst/>
              <a:ahLst/>
              <a:cxnLst/>
              <a:rect l="l" t="t" r="r" b="b"/>
              <a:pathLst>
                <a:path w="1339" h="1062" extrusionOk="0">
                  <a:moveTo>
                    <a:pt x="669" y="1"/>
                  </a:moveTo>
                  <a:cubicBezTo>
                    <a:pt x="623" y="1"/>
                    <a:pt x="575" y="7"/>
                    <a:pt x="527" y="20"/>
                  </a:cubicBezTo>
                  <a:cubicBezTo>
                    <a:pt x="63" y="145"/>
                    <a:pt x="0" y="779"/>
                    <a:pt x="420" y="993"/>
                  </a:cubicBezTo>
                  <a:cubicBezTo>
                    <a:pt x="499" y="1040"/>
                    <a:pt x="586" y="1062"/>
                    <a:pt x="671" y="1062"/>
                  </a:cubicBezTo>
                  <a:cubicBezTo>
                    <a:pt x="847" y="1062"/>
                    <a:pt x="1017" y="970"/>
                    <a:pt x="1107" y="814"/>
                  </a:cubicBezTo>
                  <a:cubicBezTo>
                    <a:pt x="1338" y="447"/>
                    <a:pt x="1062" y="1"/>
                    <a:pt x="66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9" name="Google Shape;3659;p39"/>
            <p:cNvSpPr/>
            <p:nvPr/>
          </p:nvSpPr>
          <p:spPr>
            <a:xfrm rot="2831813">
              <a:off x="7765058" y="1098454"/>
              <a:ext cx="107026" cy="84830"/>
            </a:xfrm>
            <a:custGeom>
              <a:avLst/>
              <a:gdLst/>
              <a:ahLst/>
              <a:cxnLst/>
              <a:rect l="l" t="t" r="r" b="b"/>
              <a:pathLst>
                <a:path w="1085" h="860" extrusionOk="0">
                  <a:moveTo>
                    <a:pt x="550" y="1"/>
                  </a:moveTo>
                  <a:cubicBezTo>
                    <a:pt x="511" y="1"/>
                    <a:pt x="470" y="6"/>
                    <a:pt x="429" y="18"/>
                  </a:cubicBezTo>
                  <a:cubicBezTo>
                    <a:pt x="54" y="116"/>
                    <a:pt x="0" y="625"/>
                    <a:pt x="348" y="804"/>
                  </a:cubicBezTo>
                  <a:cubicBezTo>
                    <a:pt x="410" y="842"/>
                    <a:pt x="478" y="859"/>
                    <a:pt x="545" y="859"/>
                  </a:cubicBezTo>
                  <a:cubicBezTo>
                    <a:pt x="685" y="859"/>
                    <a:pt x="824" y="784"/>
                    <a:pt x="902" y="652"/>
                  </a:cubicBezTo>
                  <a:cubicBezTo>
                    <a:pt x="1084" y="358"/>
                    <a:pt x="864" y="1"/>
                    <a:pt x="55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0" name="Google Shape;3660;p39"/>
            <p:cNvSpPr/>
            <p:nvPr/>
          </p:nvSpPr>
          <p:spPr>
            <a:xfrm rot="2831813">
              <a:off x="7659732" y="891524"/>
              <a:ext cx="84634" cy="67174"/>
            </a:xfrm>
            <a:custGeom>
              <a:avLst/>
              <a:gdLst/>
              <a:ahLst/>
              <a:cxnLst/>
              <a:rect l="l" t="t" r="r" b="b"/>
              <a:pathLst>
                <a:path w="858" h="681" extrusionOk="0">
                  <a:moveTo>
                    <a:pt x="431" y="0"/>
                  </a:moveTo>
                  <a:cubicBezTo>
                    <a:pt x="402" y="0"/>
                    <a:pt x="371" y="4"/>
                    <a:pt x="340" y="13"/>
                  </a:cubicBezTo>
                  <a:cubicBezTo>
                    <a:pt x="45" y="93"/>
                    <a:pt x="0" y="495"/>
                    <a:pt x="277" y="637"/>
                  </a:cubicBezTo>
                  <a:cubicBezTo>
                    <a:pt x="327" y="666"/>
                    <a:pt x="381" y="680"/>
                    <a:pt x="434" y="680"/>
                  </a:cubicBezTo>
                  <a:cubicBezTo>
                    <a:pt x="545" y="680"/>
                    <a:pt x="654" y="621"/>
                    <a:pt x="714" y="512"/>
                  </a:cubicBezTo>
                  <a:cubicBezTo>
                    <a:pt x="858" y="281"/>
                    <a:pt x="681" y="0"/>
                    <a:pt x="43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1" name="Google Shape;3661;p39"/>
            <p:cNvSpPr/>
            <p:nvPr/>
          </p:nvSpPr>
          <p:spPr>
            <a:xfrm rot="2831813">
              <a:off x="7977603" y="1251815"/>
              <a:ext cx="94104" cy="74670"/>
            </a:xfrm>
            <a:custGeom>
              <a:avLst/>
              <a:gdLst/>
              <a:ahLst/>
              <a:cxnLst/>
              <a:rect l="l" t="t" r="r" b="b"/>
              <a:pathLst>
                <a:path w="954" h="757" extrusionOk="0">
                  <a:moveTo>
                    <a:pt x="476" y="0"/>
                  </a:moveTo>
                  <a:cubicBezTo>
                    <a:pt x="444" y="0"/>
                    <a:pt x="410" y="5"/>
                    <a:pt x="375" y="14"/>
                  </a:cubicBezTo>
                  <a:cubicBezTo>
                    <a:pt x="45" y="103"/>
                    <a:pt x="0" y="550"/>
                    <a:pt x="304" y="710"/>
                  </a:cubicBezTo>
                  <a:cubicBezTo>
                    <a:pt x="359" y="742"/>
                    <a:pt x="418" y="757"/>
                    <a:pt x="477" y="757"/>
                  </a:cubicBezTo>
                  <a:cubicBezTo>
                    <a:pt x="600" y="757"/>
                    <a:pt x="719" y="691"/>
                    <a:pt x="786" y="576"/>
                  </a:cubicBezTo>
                  <a:cubicBezTo>
                    <a:pt x="954" y="321"/>
                    <a:pt x="756" y="0"/>
                    <a:pt x="476"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2" name="Google Shape;3662;p39"/>
            <p:cNvSpPr/>
            <p:nvPr/>
          </p:nvSpPr>
          <p:spPr>
            <a:xfrm rot="2831813">
              <a:off x="7829001" y="1314969"/>
              <a:ext cx="130404" cy="102585"/>
            </a:xfrm>
            <a:custGeom>
              <a:avLst/>
              <a:gdLst/>
              <a:ahLst/>
              <a:cxnLst/>
              <a:rect l="l" t="t" r="r" b="b"/>
              <a:pathLst>
                <a:path w="1322" h="1040" extrusionOk="0">
                  <a:moveTo>
                    <a:pt x="669" y="0"/>
                  </a:moveTo>
                  <a:cubicBezTo>
                    <a:pt x="623" y="0"/>
                    <a:pt x="576" y="6"/>
                    <a:pt x="527" y="20"/>
                  </a:cubicBezTo>
                  <a:cubicBezTo>
                    <a:pt x="72" y="136"/>
                    <a:pt x="1" y="760"/>
                    <a:pt x="429" y="975"/>
                  </a:cubicBezTo>
                  <a:cubicBezTo>
                    <a:pt x="505" y="1019"/>
                    <a:pt x="588" y="1039"/>
                    <a:pt x="670" y="1039"/>
                  </a:cubicBezTo>
                  <a:cubicBezTo>
                    <a:pt x="838" y="1039"/>
                    <a:pt x="1003" y="952"/>
                    <a:pt x="1098" y="796"/>
                  </a:cubicBezTo>
                  <a:cubicBezTo>
                    <a:pt x="1322" y="437"/>
                    <a:pt x="1053" y="0"/>
                    <a:pt x="66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3" name="Google Shape;3663;p39"/>
            <p:cNvSpPr/>
            <p:nvPr/>
          </p:nvSpPr>
          <p:spPr>
            <a:xfrm rot="2831813">
              <a:off x="7718672" y="1239377"/>
              <a:ext cx="108999" cy="86310"/>
            </a:xfrm>
            <a:custGeom>
              <a:avLst/>
              <a:gdLst/>
              <a:ahLst/>
              <a:cxnLst/>
              <a:rect l="l" t="t" r="r" b="b"/>
              <a:pathLst>
                <a:path w="1105" h="875" extrusionOk="0">
                  <a:moveTo>
                    <a:pt x="551" y="1"/>
                  </a:moveTo>
                  <a:cubicBezTo>
                    <a:pt x="515" y="1"/>
                    <a:pt x="477" y="5"/>
                    <a:pt x="438" y="15"/>
                  </a:cubicBezTo>
                  <a:cubicBezTo>
                    <a:pt x="55" y="122"/>
                    <a:pt x="1" y="640"/>
                    <a:pt x="349" y="818"/>
                  </a:cubicBezTo>
                  <a:cubicBezTo>
                    <a:pt x="413" y="856"/>
                    <a:pt x="484" y="874"/>
                    <a:pt x="555" y="874"/>
                  </a:cubicBezTo>
                  <a:cubicBezTo>
                    <a:pt x="700" y="874"/>
                    <a:pt x="842" y="799"/>
                    <a:pt x="920" y="667"/>
                  </a:cubicBezTo>
                  <a:cubicBezTo>
                    <a:pt x="1105" y="370"/>
                    <a:pt x="878" y="1"/>
                    <a:pt x="551"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4" name="Google Shape;3664;p39"/>
            <p:cNvSpPr/>
            <p:nvPr/>
          </p:nvSpPr>
          <p:spPr>
            <a:xfrm rot="2831813">
              <a:off x="7753206" y="1273780"/>
              <a:ext cx="44093" cy="45374"/>
            </a:xfrm>
            <a:custGeom>
              <a:avLst/>
              <a:gdLst/>
              <a:ahLst/>
              <a:cxnLst/>
              <a:rect l="l" t="t" r="r" b="b"/>
              <a:pathLst>
                <a:path w="447" h="460" extrusionOk="0">
                  <a:moveTo>
                    <a:pt x="234" y="0"/>
                  </a:moveTo>
                  <a:cubicBezTo>
                    <a:pt x="195" y="0"/>
                    <a:pt x="155" y="9"/>
                    <a:pt x="116" y="22"/>
                  </a:cubicBezTo>
                  <a:cubicBezTo>
                    <a:pt x="89" y="40"/>
                    <a:pt x="72" y="57"/>
                    <a:pt x="54" y="75"/>
                  </a:cubicBezTo>
                  <a:cubicBezTo>
                    <a:pt x="36" y="102"/>
                    <a:pt x="27" y="120"/>
                    <a:pt x="18" y="147"/>
                  </a:cubicBezTo>
                  <a:lnTo>
                    <a:pt x="9" y="173"/>
                  </a:lnTo>
                  <a:lnTo>
                    <a:pt x="9" y="182"/>
                  </a:lnTo>
                  <a:cubicBezTo>
                    <a:pt x="9" y="200"/>
                    <a:pt x="9" y="218"/>
                    <a:pt x="0" y="245"/>
                  </a:cubicBezTo>
                  <a:cubicBezTo>
                    <a:pt x="0" y="263"/>
                    <a:pt x="9" y="281"/>
                    <a:pt x="9" y="307"/>
                  </a:cubicBezTo>
                  <a:cubicBezTo>
                    <a:pt x="27" y="370"/>
                    <a:pt x="89" y="432"/>
                    <a:pt x="161" y="450"/>
                  </a:cubicBezTo>
                  <a:cubicBezTo>
                    <a:pt x="179" y="450"/>
                    <a:pt x="197" y="459"/>
                    <a:pt x="214" y="459"/>
                  </a:cubicBezTo>
                  <a:cubicBezTo>
                    <a:pt x="232" y="459"/>
                    <a:pt x="259" y="450"/>
                    <a:pt x="277" y="450"/>
                  </a:cubicBezTo>
                  <a:cubicBezTo>
                    <a:pt x="295" y="441"/>
                    <a:pt x="313" y="432"/>
                    <a:pt x="330" y="423"/>
                  </a:cubicBezTo>
                  <a:cubicBezTo>
                    <a:pt x="366" y="406"/>
                    <a:pt x="393" y="379"/>
                    <a:pt x="411" y="343"/>
                  </a:cubicBezTo>
                  <a:cubicBezTo>
                    <a:pt x="420" y="325"/>
                    <a:pt x="429" y="307"/>
                    <a:pt x="438" y="289"/>
                  </a:cubicBezTo>
                  <a:cubicBezTo>
                    <a:pt x="446" y="254"/>
                    <a:pt x="446" y="209"/>
                    <a:pt x="438" y="173"/>
                  </a:cubicBezTo>
                  <a:lnTo>
                    <a:pt x="438" y="165"/>
                  </a:lnTo>
                  <a:cubicBezTo>
                    <a:pt x="429" y="147"/>
                    <a:pt x="429" y="129"/>
                    <a:pt x="411" y="111"/>
                  </a:cubicBezTo>
                  <a:lnTo>
                    <a:pt x="384" y="66"/>
                  </a:lnTo>
                  <a:cubicBezTo>
                    <a:pt x="366" y="49"/>
                    <a:pt x="357" y="40"/>
                    <a:pt x="339" y="31"/>
                  </a:cubicBezTo>
                  <a:cubicBezTo>
                    <a:pt x="322" y="22"/>
                    <a:pt x="304" y="13"/>
                    <a:pt x="277" y="4"/>
                  </a:cubicBezTo>
                  <a:cubicBezTo>
                    <a:pt x="263" y="1"/>
                    <a:pt x="248" y="0"/>
                    <a:pt x="234"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5" name="Google Shape;3665;p39"/>
            <p:cNvSpPr/>
            <p:nvPr/>
          </p:nvSpPr>
          <p:spPr>
            <a:xfrm rot="2831813">
              <a:off x="7871248" y="1364410"/>
              <a:ext cx="37089" cy="40640"/>
            </a:xfrm>
            <a:custGeom>
              <a:avLst/>
              <a:gdLst/>
              <a:ahLst/>
              <a:cxnLst/>
              <a:rect l="l" t="t" r="r" b="b"/>
              <a:pathLst>
                <a:path w="376" h="412" extrusionOk="0">
                  <a:moveTo>
                    <a:pt x="135" y="1"/>
                  </a:moveTo>
                  <a:lnTo>
                    <a:pt x="108" y="10"/>
                  </a:lnTo>
                  <a:lnTo>
                    <a:pt x="90" y="19"/>
                  </a:lnTo>
                  <a:cubicBezTo>
                    <a:pt x="72" y="28"/>
                    <a:pt x="63" y="36"/>
                    <a:pt x="54" y="54"/>
                  </a:cubicBezTo>
                  <a:cubicBezTo>
                    <a:pt x="45" y="54"/>
                    <a:pt x="45" y="63"/>
                    <a:pt x="36" y="72"/>
                  </a:cubicBezTo>
                  <a:lnTo>
                    <a:pt x="28" y="81"/>
                  </a:lnTo>
                  <a:cubicBezTo>
                    <a:pt x="19" y="99"/>
                    <a:pt x="10" y="117"/>
                    <a:pt x="1" y="135"/>
                  </a:cubicBezTo>
                  <a:lnTo>
                    <a:pt x="1" y="144"/>
                  </a:lnTo>
                  <a:cubicBezTo>
                    <a:pt x="1" y="152"/>
                    <a:pt x="1" y="152"/>
                    <a:pt x="1" y="152"/>
                  </a:cubicBezTo>
                  <a:lnTo>
                    <a:pt x="1" y="161"/>
                  </a:lnTo>
                  <a:lnTo>
                    <a:pt x="1" y="215"/>
                  </a:lnTo>
                  <a:cubicBezTo>
                    <a:pt x="1" y="215"/>
                    <a:pt x="1" y="224"/>
                    <a:pt x="1" y="224"/>
                  </a:cubicBezTo>
                  <a:cubicBezTo>
                    <a:pt x="1" y="224"/>
                    <a:pt x="1" y="233"/>
                    <a:pt x="1" y="233"/>
                  </a:cubicBezTo>
                  <a:lnTo>
                    <a:pt x="1" y="277"/>
                  </a:lnTo>
                  <a:lnTo>
                    <a:pt x="1" y="286"/>
                  </a:lnTo>
                  <a:lnTo>
                    <a:pt x="19" y="322"/>
                  </a:lnTo>
                  <a:lnTo>
                    <a:pt x="45" y="358"/>
                  </a:lnTo>
                  <a:cubicBezTo>
                    <a:pt x="54" y="367"/>
                    <a:pt x="63" y="376"/>
                    <a:pt x="81" y="385"/>
                  </a:cubicBezTo>
                  <a:cubicBezTo>
                    <a:pt x="108" y="402"/>
                    <a:pt x="135" y="411"/>
                    <a:pt x="170" y="411"/>
                  </a:cubicBezTo>
                  <a:lnTo>
                    <a:pt x="242" y="411"/>
                  </a:lnTo>
                  <a:cubicBezTo>
                    <a:pt x="260" y="402"/>
                    <a:pt x="277" y="393"/>
                    <a:pt x="295" y="385"/>
                  </a:cubicBezTo>
                  <a:cubicBezTo>
                    <a:pt x="304" y="376"/>
                    <a:pt x="313" y="376"/>
                    <a:pt x="322" y="367"/>
                  </a:cubicBezTo>
                  <a:cubicBezTo>
                    <a:pt x="331" y="349"/>
                    <a:pt x="349" y="340"/>
                    <a:pt x="349" y="331"/>
                  </a:cubicBezTo>
                  <a:cubicBezTo>
                    <a:pt x="349" y="331"/>
                    <a:pt x="349" y="322"/>
                    <a:pt x="349" y="322"/>
                  </a:cubicBezTo>
                  <a:cubicBezTo>
                    <a:pt x="358" y="304"/>
                    <a:pt x="367" y="286"/>
                    <a:pt x="376" y="269"/>
                  </a:cubicBezTo>
                  <a:cubicBezTo>
                    <a:pt x="376" y="251"/>
                    <a:pt x="376" y="233"/>
                    <a:pt x="376" y="215"/>
                  </a:cubicBezTo>
                  <a:lnTo>
                    <a:pt x="376" y="197"/>
                  </a:lnTo>
                  <a:cubicBezTo>
                    <a:pt x="376" y="161"/>
                    <a:pt x="367" y="126"/>
                    <a:pt x="349" y="99"/>
                  </a:cubicBezTo>
                  <a:cubicBezTo>
                    <a:pt x="349" y="81"/>
                    <a:pt x="349" y="72"/>
                    <a:pt x="340" y="54"/>
                  </a:cubicBezTo>
                  <a:lnTo>
                    <a:pt x="322" y="45"/>
                  </a:lnTo>
                  <a:cubicBezTo>
                    <a:pt x="322" y="36"/>
                    <a:pt x="313" y="28"/>
                    <a:pt x="304" y="28"/>
                  </a:cubicBezTo>
                  <a:cubicBezTo>
                    <a:pt x="304" y="28"/>
                    <a:pt x="295" y="19"/>
                    <a:pt x="295" y="19"/>
                  </a:cubicBezTo>
                  <a:cubicBezTo>
                    <a:pt x="277" y="19"/>
                    <a:pt x="260" y="10"/>
                    <a:pt x="25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6" name="Google Shape;3666;p39"/>
            <p:cNvSpPr/>
            <p:nvPr/>
          </p:nvSpPr>
          <p:spPr>
            <a:xfrm rot="2831813">
              <a:off x="8011800" y="1282385"/>
              <a:ext cx="31861" cy="33242"/>
            </a:xfrm>
            <a:custGeom>
              <a:avLst/>
              <a:gdLst/>
              <a:ahLst/>
              <a:cxnLst/>
              <a:rect l="l" t="t" r="r" b="b"/>
              <a:pathLst>
                <a:path w="323" h="337" extrusionOk="0">
                  <a:moveTo>
                    <a:pt x="153" y="0"/>
                  </a:moveTo>
                  <a:cubicBezTo>
                    <a:pt x="135" y="0"/>
                    <a:pt x="126" y="9"/>
                    <a:pt x="108" y="18"/>
                  </a:cubicBezTo>
                  <a:cubicBezTo>
                    <a:pt x="90" y="18"/>
                    <a:pt x="72" y="27"/>
                    <a:pt x="63" y="45"/>
                  </a:cubicBezTo>
                  <a:lnTo>
                    <a:pt x="54" y="54"/>
                  </a:lnTo>
                  <a:lnTo>
                    <a:pt x="28" y="89"/>
                  </a:lnTo>
                  <a:lnTo>
                    <a:pt x="28" y="98"/>
                  </a:lnTo>
                  <a:lnTo>
                    <a:pt x="10" y="134"/>
                  </a:lnTo>
                  <a:cubicBezTo>
                    <a:pt x="1" y="170"/>
                    <a:pt x="1" y="196"/>
                    <a:pt x="10" y="223"/>
                  </a:cubicBezTo>
                  <a:cubicBezTo>
                    <a:pt x="19" y="250"/>
                    <a:pt x="28" y="268"/>
                    <a:pt x="54" y="286"/>
                  </a:cubicBezTo>
                  <a:cubicBezTo>
                    <a:pt x="72" y="312"/>
                    <a:pt x="90" y="321"/>
                    <a:pt x="117" y="330"/>
                  </a:cubicBezTo>
                  <a:cubicBezTo>
                    <a:pt x="130" y="335"/>
                    <a:pt x="146" y="337"/>
                    <a:pt x="162" y="337"/>
                  </a:cubicBezTo>
                  <a:cubicBezTo>
                    <a:pt x="177" y="337"/>
                    <a:pt x="193" y="335"/>
                    <a:pt x="206" y="330"/>
                  </a:cubicBezTo>
                  <a:lnTo>
                    <a:pt x="242" y="312"/>
                  </a:lnTo>
                  <a:lnTo>
                    <a:pt x="278" y="286"/>
                  </a:lnTo>
                  <a:lnTo>
                    <a:pt x="304" y="259"/>
                  </a:lnTo>
                  <a:cubicBezTo>
                    <a:pt x="304" y="241"/>
                    <a:pt x="313" y="232"/>
                    <a:pt x="313" y="214"/>
                  </a:cubicBezTo>
                  <a:cubicBezTo>
                    <a:pt x="322" y="205"/>
                    <a:pt x="322" y="187"/>
                    <a:pt x="322" y="170"/>
                  </a:cubicBezTo>
                  <a:lnTo>
                    <a:pt x="322" y="161"/>
                  </a:lnTo>
                  <a:lnTo>
                    <a:pt x="322" y="116"/>
                  </a:lnTo>
                  <a:lnTo>
                    <a:pt x="304" y="80"/>
                  </a:lnTo>
                  <a:lnTo>
                    <a:pt x="278" y="45"/>
                  </a:lnTo>
                  <a:cubicBezTo>
                    <a:pt x="269" y="27"/>
                    <a:pt x="251" y="18"/>
                    <a:pt x="233" y="18"/>
                  </a:cubicBezTo>
                  <a:cubicBezTo>
                    <a:pt x="224" y="9"/>
                    <a:pt x="206" y="0"/>
                    <a:pt x="18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7" name="Google Shape;3667;p39"/>
            <p:cNvSpPr/>
            <p:nvPr/>
          </p:nvSpPr>
          <p:spPr>
            <a:xfrm rot="2831813">
              <a:off x="8064560" y="1118931"/>
              <a:ext cx="35314" cy="36201"/>
            </a:xfrm>
            <a:custGeom>
              <a:avLst/>
              <a:gdLst/>
              <a:ahLst/>
              <a:cxnLst/>
              <a:rect l="l" t="t" r="r" b="b"/>
              <a:pathLst>
                <a:path w="358" h="367" extrusionOk="0">
                  <a:moveTo>
                    <a:pt x="152" y="1"/>
                  </a:moveTo>
                  <a:lnTo>
                    <a:pt x="125" y="10"/>
                  </a:lnTo>
                  <a:lnTo>
                    <a:pt x="107" y="19"/>
                  </a:lnTo>
                  <a:lnTo>
                    <a:pt x="98" y="28"/>
                  </a:lnTo>
                  <a:lnTo>
                    <a:pt x="89" y="28"/>
                  </a:lnTo>
                  <a:cubicBezTo>
                    <a:pt x="71" y="37"/>
                    <a:pt x="63" y="46"/>
                    <a:pt x="54" y="54"/>
                  </a:cubicBezTo>
                  <a:lnTo>
                    <a:pt x="45" y="63"/>
                  </a:lnTo>
                  <a:cubicBezTo>
                    <a:pt x="36" y="72"/>
                    <a:pt x="27" y="81"/>
                    <a:pt x="18" y="99"/>
                  </a:cubicBezTo>
                  <a:lnTo>
                    <a:pt x="9" y="117"/>
                  </a:lnTo>
                  <a:lnTo>
                    <a:pt x="0" y="135"/>
                  </a:lnTo>
                  <a:lnTo>
                    <a:pt x="0" y="144"/>
                  </a:lnTo>
                  <a:lnTo>
                    <a:pt x="0" y="171"/>
                  </a:lnTo>
                  <a:lnTo>
                    <a:pt x="0" y="188"/>
                  </a:lnTo>
                  <a:lnTo>
                    <a:pt x="0" y="197"/>
                  </a:lnTo>
                  <a:lnTo>
                    <a:pt x="0" y="215"/>
                  </a:lnTo>
                  <a:cubicBezTo>
                    <a:pt x="0" y="215"/>
                    <a:pt x="0" y="224"/>
                    <a:pt x="0" y="224"/>
                  </a:cubicBezTo>
                  <a:cubicBezTo>
                    <a:pt x="0" y="224"/>
                    <a:pt x="0" y="233"/>
                    <a:pt x="0" y="242"/>
                  </a:cubicBezTo>
                  <a:cubicBezTo>
                    <a:pt x="0" y="260"/>
                    <a:pt x="9" y="269"/>
                    <a:pt x="9" y="278"/>
                  </a:cubicBezTo>
                  <a:lnTo>
                    <a:pt x="9" y="287"/>
                  </a:lnTo>
                  <a:cubicBezTo>
                    <a:pt x="18" y="304"/>
                    <a:pt x="27" y="313"/>
                    <a:pt x="45" y="322"/>
                  </a:cubicBezTo>
                  <a:lnTo>
                    <a:pt x="71" y="349"/>
                  </a:lnTo>
                  <a:cubicBezTo>
                    <a:pt x="89" y="358"/>
                    <a:pt x="98" y="358"/>
                    <a:pt x="116" y="367"/>
                  </a:cubicBezTo>
                  <a:lnTo>
                    <a:pt x="214" y="367"/>
                  </a:lnTo>
                  <a:lnTo>
                    <a:pt x="232" y="358"/>
                  </a:lnTo>
                  <a:lnTo>
                    <a:pt x="250" y="349"/>
                  </a:lnTo>
                  <a:cubicBezTo>
                    <a:pt x="259" y="349"/>
                    <a:pt x="268" y="340"/>
                    <a:pt x="277" y="331"/>
                  </a:cubicBezTo>
                  <a:cubicBezTo>
                    <a:pt x="286" y="331"/>
                    <a:pt x="295" y="322"/>
                    <a:pt x="295" y="313"/>
                  </a:cubicBezTo>
                  <a:lnTo>
                    <a:pt x="295" y="304"/>
                  </a:lnTo>
                  <a:lnTo>
                    <a:pt x="330" y="269"/>
                  </a:lnTo>
                  <a:lnTo>
                    <a:pt x="339" y="251"/>
                  </a:lnTo>
                  <a:cubicBezTo>
                    <a:pt x="348" y="233"/>
                    <a:pt x="357" y="224"/>
                    <a:pt x="357" y="206"/>
                  </a:cubicBezTo>
                  <a:lnTo>
                    <a:pt x="357" y="179"/>
                  </a:lnTo>
                  <a:lnTo>
                    <a:pt x="357" y="171"/>
                  </a:lnTo>
                  <a:lnTo>
                    <a:pt x="357" y="126"/>
                  </a:lnTo>
                  <a:cubicBezTo>
                    <a:pt x="357" y="108"/>
                    <a:pt x="348" y="99"/>
                    <a:pt x="339" y="81"/>
                  </a:cubicBezTo>
                  <a:lnTo>
                    <a:pt x="339" y="72"/>
                  </a:lnTo>
                  <a:cubicBezTo>
                    <a:pt x="339" y="72"/>
                    <a:pt x="330" y="63"/>
                    <a:pt x="321" y="63"/>
                  </a:cubicBezTo>
                  <a:cubicBezTo>
                    <a:pt x="321" y="54"/>
                    <a:pt x="312" y="46"/>
                    <a:pt x="304" y="37"/>
                  </a:cubicBezTo>
                  <a:cubicBezTo>
                    <a:pt x="304" y="37"/>
                    <a:pt x="304" y="37"/>
                    <a:pt x="295" y="28"/>
                  </a:cubicBezTo>
                  <a:cubicBezTo>
                    <a:pt x="286" y="19"/>
                    <a:pt x="268" y="10"/>
                    <a:pt x="24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8" name="Google Shape;3668;p39"/>
            <p:cNvSpPr/>
            <p:nvPr/>
          </p:nvSpPr>
          <p:spPr>
            <a:xfrm rot="2831813">
              <a:off x="8097426" y="954711"/>
              <a:ext cx="46756" cy="47150"/>
            </a:xfrm>
            <a:custGeom>
              <a:avLst/>
              <a:gdLst/>
              <a:ahLst/>
              <a:cxnLst/>
              <a:rect l="l" t="t" r="r" b="b"/>
              <a:pathLst>
                <a:path w="474" h="478" extrusionOk="0">
                  <a:moveTo>
                    <a:pt x="250" y="0"/>
                  </a:moveTo>
                  <a:cubicBezTo>
                    <a:pt x="232" y="0"/>
                    <a:pt x="206" y="9"/>
                    <a:pt x="188" y="9"/>
                  </a:cubicBezTo>
                  <a:cubicBezTo>
                    <a:pt x="116" y="27"/>
                    <a:pt x="63" y="80"/>
                    <a:pt x="18" y="134"/>
                  </a:cubicBezTo>
                  <a:cubicBezTo>
                    <a:pt x="9" y="152"/>
                    <a:pt x="0" y="170"/>
                    <a:pt x="0" y="196"/>
                  </a:cubicBezTo>
                  <a:cubicBezTo>
                    <a:pt x="0" y="205"/>
                    <a:pt x="0" y="214"/>
                    <a:pt x="0" y="223"/>
                  </a:cubicBezTo>
                  <a:cubicBezTo>
                    <a:pt x="0" y="232"/>
                    <a:pt x="0" y="241"/>
                    <a:pt x="0" y="250"/>
                  </a:cubicBezTo>
                  <a:lnTo>
                    <a:pt x="0" y="286"/>
                  </a:lnTo>
                  <a:cubicBezTo>
                    <a:pt x="0" y="295"/>
                    <a:pt x="0" y="303"/>
                    <a:pt x="9" y="312"/>
                  </a:cubicBezTo>
                  <a:lnTo>
                    <a:pt x="9" y="330"/>
                  </a:lnTo>
                  <a:lnTo>
                    <a:pt x="9" y="339"/>
                  </a:lnTo>
                  <a:cubicBezTo>
                    <a:pt x="18" y="348"/>
                    <a:pt x="18" y="348"/>
                    <a:pt x="27" y="357"/>
                  </a:cubicBezTo>
                  <a:cubicBezTo>
                    <a:pt x="27" y="366"/>
                    <a:pt x="27" y="375"/>
                    <a:pt x="36" y="384"/>
                  </a:cubicBezTo>
                  <a:cubicBezTo>
                    <a:pt x="73" y="443"/>
                    <a:pt x="141" y="478"/>
                    <a:pt x="213" y="478"/>
                  </a:cubicBezTo>
                  <a:cubicBezTo>
                    <a:pt x="228" y="478"/>
                    <a:pt x="244" y="476"/>
                    <a:pt x="259" y="473"/>
                  </a:cubicBezTo>
                  <a:cubicBezTo>
                    <a:pt x="295" y="455"/>
                    <a:pt x="339" y="437"/>
                    <a:pt x="366" y="402"/>
                  </a:cubicBezTo>
                  <a:cubicBezTo>
                    <a:pt x="384" y="393"/>
                    <a:pt x="393" y="384"/>
                    <a:pt x="411" y="366"/>
                  </a:cubicBezTo>
                  <a:cubicBezTo>
                    <a:pt x="438" y="330"/>
                    <a:pt x="455" y="295"/>
                    <a:pt x="464" y="259"/>
                  </a:cubicBezTo>
                  <a:cubicBezTo>
                    <a:pt x="473" y="241"/>
                    <a:pt x="473" y="223"/>
                    <a:pt x="473" y="205"/>
                  </a:cubicBezTo>
                  <a:cubicBezTo>
                    <a:pt x="473" y="196"/>
                    <a:pt x="473" y="179"/>
                    <a:pt x="473" y="170"/>
                  </a:cubicBezTo>
                  <a:cubicBezTo>
                    <a:pt x="473" y="161"/>
                    <a:pt x="464" y="161"/>
                    <a:pt x="464" y="152"/>
                  </a:cubicBezTo>
                  <a:cubicBezTo>
                    <a:pt x="455" y="107"/>
                    <a:pt x="429" y="71"/>
                    <a:pt x="393" y="45"/>
                  </a:cubicBezTo>
                  <a:cubicBezTo>
                    <a:pt x="375" y="27"/>
                    <a:pt x="348" y="9"/>
                    <a:pt x="322" y="9"/>
                  </a:cubicBezTo>
                  <a:cubicBezTo>
                    <a:pt x="304" y="0"/>
                    <a:pt x="286" y="0"/>
                    <a:pt x="26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9" name="Google Shape;3669;p39"/>
            <p:cNvSpPr/>
            <p:nvPr/>
          </p:nvSpPr>
          <p:spPr>
            <a:xfrm rot="2831813">
              <a:off x="7801634" y="1130365"/>
              <a:ext cx="32650" cy="38272"/>
            </a:xfrm>
            <a:custGeom>
              <a:avLst/>
              <a:gdLst/>
              <a:ahLst/>
              <a:cxnLst/>
              <a:rect l="l" t="t" r="r" b="b"/>
              <a:pathLst>
                <a:path w="331" h="388" extrusionOk="0">
                  <a:moveTo>
                    <a:pt x="180" y="1"/>
                  </a:moveTo>
                  <a:cubicBezTo>
                    <a:pt x="168" y="1"/>
                    <a:pt x="155" y="2"/>
                    <a:pt x="143" y="4"/>
                  </a:cubicBezTo>
                  <a:cubicBezTo>
                    <a:pt x="116" y="13"/>
                    <a:pt x="99" y="31"/>
                    <a:pt x="81" y="48"/>
                  </a:cubicBezTo>
                  <a:lnTo>
                    <a:pt x="54" y="75"/>
                  </a:lnTo>
                  <a:lnTo>
                    <a:pt x="45" y="84"/>
                  </a:lnTo>
                  <a:cubicBezTo>
                    <a:pt x="27" y="93"/>
                    <a:pt x="18" y="111"/>
                    <a:pt x="9" y="138"/>
                  </a:cubicBezTo>
                  <a:cubicBezTo>
                    <a:pt x="9" y="147"/>
                    <a:pt x="0" y="155"/>
                    <a:pt x="0" y="164"/>
                  </a:cubicBezTo>
                  <a:lnTo>
                    <a:pt x="0" y="209"/>
                  </a:lnTo>
                  <a:cubicBezTo>
                    <a:pt x="0" y="209"/>
                    <a:pt x="0" y="209"/>
                    <a:pt x="0" y="218"/>
                  </a:cubicBezTo>
                  <a:lnTo>
                    <a:pt x="0" y="263"/>
                  </a:lnTo>
                  <a:lnTo>
                    <a:pt x="0" y="272"/>
                  </a:lnTo>
                  <a:cubicBezTo>
                    <a:pt x="9" y="298"/>
                    <a:pt x="18" y="316"/>
                    <a:pt x="45" y="334"/>
                  </a:cubicBezTo>
                  <a:cubicBezTo>
                    <a:pt x="54" y="352"/>
                    <a:pt x="72" y="361"/>
                    <a:pt x="90" y="370"/>
                  </a:cubicBezTo>
                  <a:cubicBezTo>
                    <a:pt x="108" y="379"/>
                    <a:pt x="134" y="388"/>
                    <a:pt x="152" y="388"/>
                  </a:cubicBezTo>
                  <a:cubicBezTo>
                    <a:pt x="179" y="388"/>
                    <a:pt x="206" y="379"/>
                    <a:pt x="233" y="361"/>
                  </a:cubicBezTo>
                  <a:lnTo>
                    <a:pt x="241" y="352"/>
                  </a:lnTo>
                  <a:lnTo>
                    <a:pt x="250" y="352"/>
                  </a:lnTo>
                  <a:lnTo>
                    <a:pt x="268" y="343"/>
                  </a:lnTo>
                  <a:lnTo>
                    <a:pt x="286" y="334"/>
                  </a:lnTo>
                  <a:cubicBezTo>
                    <a:pt x="295" y="316"/>
                    <a:pt x="304" y="307"/>
                    <a:pt x="313" y="298"/>
                  </a:cubicBezTo>
                  <a:cubicBezTo>
                    <a:pt x="313" y="280"/>
                    <a:pt x="322" y="272"/>
                    <a:pt x="331" y="254"/>
                  </a:cubicBezTo>
                  <a:lnTo>
                    <a:pt x="331" y="245"/>
                  </a:lnTo>
                  <a:cubicBezTo>
                    <a:pt x="331" y="236"/>
                    <a:pt x="331" y="218"/>
                    <a:pt x="331" y="200"/>
                  </a:cubicBezTo>
                  <a:cubicBezTo>
                    <a:pt x="331" y="200"/>
                    <a:pt x="331" y="191"/>
                    <a:pt x="331" y="191"/>
                  </a:cubicBezTo>
                  <a:cubicBezTo>
                    <a:pt x="331" y="182"/>
                    <a:pt x="331" y="182"/>
                    <a:pt x="331" y="173"/>
                  </a:cubicBezTo>
                  <a:cubicBezTo>
                    <a:pt x="331" y="155"/>
                    <a:pt x="331" y="138"/>
                    <a:pt x="331" y="120"/>
                  </a:cubicBezTo>
                  <a:cubicBezTo>
                    <a:pt x="322" y="93"/>
                    <a:pt x="313" y="66"/>
                    <a:pt x="304" y="48"/>
                  </a:cubicBezTo>
                  <a:cubicBezTo>
                    <a:pt x="269" y="14"/>
                    <a:pt x="224" y="1"/>
                    <a:pt x="180"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0" name="Google Shape;3670;p39"/>
            <p:cNvSpPr/>
            <p:nvPr/>
          </p:nvSpPr>
          <p:spPr>
            <a:xfrm rot="2831813">
              <a:off x="7784085" y="946199"/>
              <a:ext cx="44191" cy="45670"/>
            </a:xfrm>
            <a:custGeom>
              <a:avLst/>
              <a:gdLst/>
              <a:ahLst/>
              <a:cxnLst/>
              <a:rect l="l" t="t" r="r" b="b"/>
              <a:pathLst>
                <a:path w="448" h="463" extrusionOk="0">
                  <a:moveTo>
                    <a:pt x="233" y="1"/>
                  </a:moveTo>
                  <a:cubicBezTo>
                    <a:pt x="215" y="1"/>
                    <a:pt x="197" y="1"/>
                    <a:pt x="179" y="10"/>
                  </a:cubicBezTo>
                  <a:cubicBezTo>
                    <a:pt x="170" y="10"/>
                    <a:pt x="162" y="10"/>
                    <a:pt x="153" y="19"/>
                  </a:cubicBezTo>
                  <a:cubicBezTo>
                    <a:pt x="144" y="19"/>
                    <a:pt x="135" y="28"/>
                    <a:pt x="126" y="28"/>
                  </a:cubicBezTo>
                  <a:cubicBezTo>
                    <a:pt x="108" y="37"/>
                    <a:pt x="99" y="54"/>
                    <a:pt x="90" y="63"/>
                  </a:cubicBezTo>
                  <a:cubicBezTo>
                    <a:pt x="72" y="72"/>
                    <a:pt x="54" y="90"/>
                    <a:pt x="46" y="108"/>
                  </a:cubicBezTo>
                  <a:lnTo>
                    <a:pt x="37" y="126"/>
                  </a:lnTo>
                  <a:cubicBezTo>
                    <a:pt x="28" y="144"/>
                    <a:pt x="19" y="161"/>
                    <a:pt x="19" y="188"/>
                  </a:cubicBezTo>
                  <a:cubicBezTo>
                    <a:pt x="1" y="242"/>
                    <a:pt x="10" y="295"/>
                    <a:pt x="37" y="349"/>
                  </a:cubicBezTo>
                  <a:cubicBezTo>
                    <a:pt x="37" y="349"/>
                    <a:pt x="37" y="349"/>
                    <a:pt x="37" y="358"/>
                  </a:cubicBezTo>
                  <a:lnTo>
                    <a:pt x="63" y="385"/>
                  </a:lnTo>
                  <a:cubicBezTo>
                    <a:pt x="63" y="394"/>
                    <a:pt x="72" y="402"/>
                    <a:pt x="81" y="402"/>
                  </a:cubicBezTo>
                  <a:lnTo>
                    <a:pt x="99" y="420"/>
                  </a:lnTo>
                  <a:lnTo>
                    <a:pt x="126" y="429"/>
                  </a:lnTo>
                  <a:cubicBezTo>
                    <a:pt x="144" y="438"/>
                    <a:pt x="162" y="447"/>
                    <a:pt x="179" y="456"/>
                  </a:cubicBezTo>
                  <a:cubicBezTo>
                    <a:pt x="197" y="460"/>
                    <a:pt x="215" y="463"/>
                    <a:pt x="232" y="463"/>
                  </a:cubicBezTo>
                  <a:cubicBezTo>
                    <a:pt x="249" y="463"/>
                    <a:pt x="264" y="460"/>
                    <a:pt x="278" y="456"/>
                  </a:cubicBezTo>
                  <a:cubicBezTo>
                    <a:pt x="313" y="447"/>
                    <a:pt x="340" y="429"/>
                    <a:pt x="367" y="402"/>
                  </a:cubicBezTo>
                  <a:cubicBezTo>
                    <a:pt x="394" y="376"/>
                    <a:pt x="420" y="331"/>
                    <a:pt x="429" y="295"/>
                  </a:cubicBezTo>
                  <a:cubicBezTo>
                    <a:pt x="429" y="286"/>
                    <a:pt x="438" y="277"/>
                    <a:pt x="438" y="269"/>
                  </a:cubicBezTo>
                  <a:cubicBezTo>
                    <a:pt x="438" y="251"/>
                    <a:pt x="447" y="233"/>
                    <a:pt x="447" y="215"/>
                  </a:cubicBezTo>
                  <a:cubicBezTo>
                    <a:pt x="447" y="215"/>
                    <a:pt x="447" y="206"/>
                    <a:pt x="447" y="206"/>
                  </a:cubicBezTo>
                  <a:cubicBezTo>
                    <a:pt x="447" y="188"/>
                    <a:pt x="447" y="179"/>
                    <a:pt x="447" y="161"/>
                  </a:cubicBezTo>
                  <a:cubicBezTo>
                    <a:pt x="438" y="144"/>
                    <a:pt x="438" y="126"/>
                    <a:pt x="429" y="108"/>
                  </a:cubicBezTo>
                  <a:cubicBezTo>
                    <a:pt x="420" y="90"/>
                    <a:pt x="411" y="72"/>
                    <a:pt x="394" y="63"/>
                  </a:cubicBezTo>
                  <a:cubicBezTo>
                    <a:pt x="385" y="45"/>
                    <a:pt x="367" y="37"/>
                    <a:pt x="349" y="28"/>
                  </a:cubicBezTo>
                  <a:cubicBezTo>
                    <a:pt x="331" y="19"/>
                    <a:pt x="322" y="10"/>
                    <a:pt x="304" y="10"/>
                  </a:cubicBezTo>
                  <a:lnTo>
                    <a:pt x="295" y="10"/>
                  </a:lnTo>
                  <a:cubicBezTo>
                    <a:pt x="278" y="1"/>
                    <a:pt x="251" y="1"/>
                    <a:pt x="233"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1" name="Google Shape;3671;p39"/>
            <p:cNvSpPr/>
            <p:nvPr/>
          </p:nvSpPr>
          <p:spPr>
            <a:xfrm rot="2831813">
              <a:off x="7681497" y="914899"/>
              <a:ext cx="35314" cy="33044"/>
            </a:xfrm>
            <a:custGeom>
              <a:avLst/>
              <a:gdLst/>
              <a:ahLst/>
              <a:cxnLst/>
              <a:rect l="l" t="t" r="r" b="b"/>
              <a:pathLst>
                <a:path w="358" h="335" extrusionOk="0">
                  <a:moveTo>
                    <a:pt x="177" y="0"/>
                  </a:moveTo>
                  <a:cubicBezTo>
                    <a:pt x="167" y="0"/>
                    <a:pt x="156" y="2"/>
                    <a:pt x="143" y="7"/>
                  </a:cubicBezTo>
                  <a:cubicBezTo>
                    <a:pt x="134" y="7"/>
                    <a:pt x="116" y="16"/>
                    <a:pt x="107" y="25"/>
                  </a:cubicBezTo>
                  <a:lnTo>
                    <a:pt x="89" y="25"/>
                  </a:lnTo>
                  <a:lnTo>
                    <a:pt x="71" y="33"/>
                  </a:lnTo>
                  <a:lnTo>
                    <a:pt x="54" y="51"/>
                  </a:lnTo>
                  <a:cubicBezTo>
                    <a:pt x="45" y="60"/>
                    <a:pt x="36" y="69"/>
                    <a:pt x="27" y="87"/>
                  </a:cubicBezTo>
                  <a:lnTo>
                    <a:pt x="18" y="96"/>
                  </a:lnTo>
                  <a:lnTo>
                    <a:pt x="9" y="141"/>
                  </a:lnTo>
                  <a:cubicBezTo>
                    <a:pt x="0" y="158"/>
                    <a:pt x="0" y="176"/>
                    <a:pt x="9" y="203"/>
                  </a:cubicBezTo>
                  <a:cubicBezTo>
                    <a:pt x="0" y="212"/>
                    <a:pt x="9" y="230"/>
                    <a:pt x="18" y="239"/>
                  </a:cubicBezTo>
                  <a:cubicBezTo>
                    <a:pt x="18" y="257"/>
                    <a:pt x="36" y="274"/>
                    <a:pt x="45" y="292"/>
                  </a:cubicBezTo>
                  <a:lnTo>
                    <a:pt x="80" y="310"/>
                  </a:lnTo>
                  <a:lnTo>
                    <a:pt x="116" y="328"/>
                  </a:lnTo>
                  <a:cubicBezTo>
                    <a:pt x="125" y="332"/>
                    <a:pt x="136" y="335"/>
                    <a:pt x="147" y="335"/>
                  </a:cubicBezTo>
                  <a:cubicBezTo>
                    <a:pt x="159" y="335"/>
                    <a:pt x="170" y="332"/>
                    <a:pt x="179" y="328"/>
                  </a:cubicBezTo>
                  <a:cubicBezTo>
                    <a:pt x="196" y="328"/>
                    <a:pt x="223" y="319"/>
                    <a:pt x="241" y="310"/>
                  </a:cubicBezTo>
                  <a:lnTo>
                    <a:pt x="250" y="310"/>
                  </a:lnTo>
                  <a:lnTo>
                    <a:pt x="259" y="301"/>
                  </a:lnTo>
                  <a:cubicBezTo>
                    <a:pt x="268" y="292"/>
                    <a:pt x="286" y="283"/>
                    <a:pt x="295" y="274"/>
                  </a:cubicBezTo>
                  <a:cubicBezTo>
                    <a:pt x="304" y="266"/>
                    <a:pt x="312" y="248"/>
                    <a:pt x="321" y="239"/>
                  </a:cubicBezTo>
                  <a:lnTo>
                    <a:pt x="330" y="221"/>
                  </a:lnTo>
                  <a:cubicBezTo>
                    <a:pt x="348" y="212"/>
                    <a:pt x="348" y="185"/>
                    <a:pt x="348" y="167"/>
                  </a:cubicBezTo>
                  <a:cubicBezTo>
                    <a:pt x="357" y="150"/>
                    <a:pt x="357" y="141"/>
                    <a:pt x="348" y="123"/>
                  </a:cubicBezTo>
                  <a:cubicBezTo>
                    <a:pt x="348" y="105"/>
                    <a:pt x="348" y="87"/>
                    <a:pt x="330" y="69"/>
                  </a:cubicBezTo>
                  <a:lnTo>
                    <a:pt x="304" y="51"/>
                  </a:lnTo>
                  <a:lnTo>
                    <a:pt x="268" y="25"/>
                  </a:lnTo>
                  <a:cubicBezTo>
                    <a:pt x="250" y="16"/>
                    <a:pt x="232" y="7"/>
                    <a:pt x="205" y="7"/>
                  </a:cubicBezTo>
                  <a:cubicBezTo>
                    <a:pt x="196" y="2"/>
                    <a:pt x="188" y="0"/>
                    <a:pt x="177"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2" name="Google Shape;3672;p39"/>
            <p:cNvSpPr/>
            <p:nvPr/>
          </p:nvSpPr>
          <p:spPr>
            <a:xfrm rot="2831813">
              <a:off x="7612814" y="804083"/>
              <a:ext cx="34524" cy="33340"/>
            </a:xfrm>
            <a:custGeom>
              <a:avLst/>
              <a:gdLst/>
              <a:ahLst/>
              <a:cxnLst/>
              <a:rect l="l" t="t" r="r" b="b"/>
              <a:pathLst>
                <a:path w="350" h="338" extrusionOk="0">
                  <a:moveTo>
                    <a:pt x="175" y="0"/>
                  </a:moveTo>
                  <a:cubicBezTo>
                    <a:pt x="162" y="0"/>
                    <a:pt x="148" y="2"/>
                    <a:pt x="135" y="7"/>
                  </a:cubicBezTo>
                  <a:lnTo>
                    <a:pt x="126" y="7"/>
                  </a:lnTo>
                  <a:lnTo>
                    <a:pt x="81" y="25"/>
                  </a:lnTo>
                  <a:lnTo>
                    <a:pt x="55" y="51"/>
                  </a:lnTo>
                  <a:cubicBezTo>
                    <a:pt x="37" y="69"/>
                    <a:pt x="28" y="78"/>
                    <a:pt x="19" y="105"/>
                  </a:cubicBezTo>
                  <a:cubicBezTo>
                    <a:pt x="10" y="123"/>
                    <a:pt x="1" y="141"/>
                    <a:pt x="10" y="159"/>
                  </a:cubicBezTo>
                  <a:lnTo>
                    <a:pt x="10" y="176"/>
                  </a:lnTo>
                  <a:cubicBezTo>
                    <a:pt x="10" y="194"/>
                    <a:pt x="10" y="203"/>
                    <a:pt x="10" y="221"/>
                  </a:cubicBezTo>
                  <a:cubicBezTo>
                    <a:pt x="19" y="239"/>
                    <a:pt x="28" y="257"/>
                    <a:pt x="37" y="275"/>
                  </a:cubicBezTo>
                  <a:cubicBezTo>
                    <a:pt x="46" y="283"/>
                    <a:pt x="55" y="292"/>
                    <a:pt x="72" y="301"/>
                  </a:cubicBezTo>
                  <a:cubicBezTo>
                    <a:pt x="81" y="310"/>
                    <a:pt x="90" y="319"/>
                    <a:pt x="99" y="319"/>
                  </a:cubicBezTo>
                  <a:cubicBezTo>
                    <a:pt x="117" y="328"/>
                    <a:pt x="126" y="337"/>
                    <a:pt x="144" y="337"/>
                  </a:cubicBezTo>
                  <a:lnTo>
                    <a:pt x="206" y="337"/>
                  </a:lnTo>
                  <a:cubicBezTo>
                    <a:pt x="215" y="328"/>
                    <a:pt x="233" y="319"/>
                    <a:pt x="242" y="319"/>
                  </a:cubicBezTo>
                  <a:lnTo>
                    <a:pt x="251" y="310"/>
                  </a:lnTo>
                  <a:cubicBezTo>
                    <a:pt x="269" y="301"/>
                    <a:pt x="287" y="292"/>
                    <a:pt x="295" y="283"/>
                  </a:cubicBezTo>
                  <a:cubicBezTo>
                    <a:pt x="313" y="266"/>
                    <a:pt x="322" y="248"/>
                    <a:pt x="331" y="230"/>
                  </a:cubicBezTo>
                  <a:cubicBezTo>
                    <a:pt x="340" y="212"/>
                    <a:pt x="349" y="185"/>
                    <a:pt x="349" y="167"/>
                  </a:cubicBezTo>
                  <a:lnTo>
                    <a:pt x="349" y="123"/>
                  </a:lnTo>
                  <a:cubicBezTo>
                    <a:pt x="340" y="105"/>
                    <a:pt x="322" y="96"/>
                    <a:pt x="313" y="78"/>
                  </a:cubicBezTo>
                  <a:cubicBezTo>
                    <a:pt x="304" y="69"/>
                    <a:pt x="295" y="60"/>
                    <a:pt x="287" y="51"/>
                  </a:cubicBezTo>
                  <a:cubicBezTo>
                    <a:pt x="269" y="25"/>
                    <a:pt x="242" y="16"/>
                    <a:pt x="215" y="7"/>
                  </a:cubicBezTo>
                  <a:cubicBezTo>
                    <a:pt x="202" y="2"/>
                    <a:pt x="188" y="0"/>
                    <a:pt x="175"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3" name="Google Shape;3673;p39"/>
            <p:cNvSpPr/>
            <p:nvPr/>
          </p:nvSpPr>
          <p:spPr>
            <a:xfrm rot="2831813">
              <a:off x="7726722" y="742018"/>
              <a:ext cx="33538" cy="32650"/>
            </a:xfrm>
            <a:custGeom>
              <a:avLst/>
              <a:gdLst/>
              <a:ahLst/>
              <a:cxnLst/>
              <a:rect l="l" t="t" r="r" b="b"/>
              <a:pathLst>
                <a:path w="340" h="331" extrusionOk="0">
                  <a:moveTo>
                    <a:pt x="179" y="1"/>
                  </a:moveTo>
                  <a:cubicBezTo>
                    <a:pt x="134" y="1"/>
                    <a:pt x="98" y="18"/>
                    <a:pt x="72" y="45"/>
                  </a:cubicBezTo>
                  <a:lnTo>
                    <a:pt x="63" y="54"/>
                  </a:lnTo>
                  <a:lnTo>
                    <a:pt x="36" y="90"/>
                  </a:lnTo>
                  <a:lnTo>
                    <a:pt x="27" y="99"/>
                  </a:lnTo>
                  <a:cubicBezTo>
                    <a:pt x="18" y="108"/>
                    <a:pt x="18" y="125"/>
                    <a:pt x="9" y="143"/>
                  </a:cubicBezTo>
                  <a:cubicBezTo>
                    <a:pt x="9" y="152"/>
                    <a:pt x="9" y="170"/>
                    <a:pt x="0" y="179"/>
                  </a:cubicBezTo>
                  <a:cubicBezTo>
                    <a:pt x="0" y="206"/>
                    <a:pt x="9" y="224"/>
                    <a:pt x="18" y="242"/>
                  </a:cubicBezTo>
                  <a:cubicBezTo>
                    <a:pt x="18" y="250"/>
                    <a:pt x="27" y="268"/>
                    <a:pt x="36" y="277"/>
                  </a:cubicBezTo>
                  <a:cubicBezTo>
                    <a:pt x="45" y="295"/>
                    <a:pt x="63" y="304"/>
                    <a:pt x="81" y="313"/>
                  </a:cubicBezTo>
                  <a:lnTo>
                    <a:pt x="116" y="331"/>
                  </a:lnTo>
                  <a:lnTo>
                    <a:pt x="161" y="331"/>
                  </a:lnTo>
                  <a:cubicBezTo>
                    <a:pt x="179" y="331"/>
                    <a:pt x="206" y="331"/>
                    <a:pt x="223" y="322"/>
                  </a:cubicBezTo>
                  <a:cubicBezTo>
                    <a:pt x="241" y="313"/>
                    <a:pt x="259" y="304"/>
                    <a:pt x="268" y="286"/>
                  </a:cubicBezTo>
                  <a:lnTo>
                    <a:pt x="286" y="268"/>
                  </a:lnTo>
                  <a:lnTo>
                    <a:pt x="295" y="268"/>
                  </a:lnTo>
                  <a:cubicBezTo>
                    <a:pt x="304" y="259"/>
                    <a:pt x="313" y="242"/>
                    <a:pt x="322" y="224"/>
                  </a:cubicBezTo>
                  <a:cubicBezTo>
                    <a:pt x="330" y="215"/>
                    <a:pt x="330" y="206"/>
                    <a:pt x="339" y="188"/>
                  </a:cubicBezTo>
                  <a:lnTo>
                    <a:pt x="339" y="179"/>
                  </a:lnTo>
                  <a:lnTo>
                    <a:pt x="339" y="134"/>
                  </a:lnTo>
                  <a:cubicBezTo>
                    <a:pt x="339" y="117"/>
                    <a:pt x="339" y="99"/>
                    <a:pt x="330" y="81"/>
                  </a:cubicBezTo>
                  <a:cubicBezTo>
                    <a:pt x="322" y="72"/>
                    <a:pt x="313" y="63"/>
                    <a:pt x="304" y="54"/>
                  </a:cubicBezTo>
                  <a:cubicBezTo>
                    <a:pt x="295" y="36"/>
                    <a:pt x="277" y="27"/>
                    <a:pt x="259" y="18"/>
                  </a:cubicBezTo>
                  <a:lnTo>
                    <a:pt x="223" y="1"/>
                  </a:ln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4" name="Google Shape;3674;p39"/>
            <p:cNvSpPr/>
            <p:nvPr/>
          </p:nvSpPr>
          <p:spPr>
            <a:xfrm rot="2831813">
              <a:off x="7601931" y="785767"/>
              <a:ext cx="69542" cy="60959"/>
            </a:xfrm>
            <a:custGeom>
              <a:avLst/>
              <a:gdLst/>
              <a:ahLst/>
              <a:cxnLst/>
              <a:rect l="l" t="t" r="r" b="b"/>
              <a:pathLst>
                <a:path w="705" h="618" extrusionOk="0">
                  <a:moveTo>
                    <a:pt x="131" y="553"/>
                  </a:moveTo>
                  <a:cubicBezTo>
                    <a:pt x="141" y="562"/>
                    <a:pt x="152" y="571"/>
                    <a:pt x="163" y="580"/>
                  </a:cubicBezTo>
                  <a:cubicBezTo>
                    <a:pt x="151" y="571"/>
                    <a:pt x="141" y="562"/>
                    <a:pt x="131" y="553"/>
                  </a:cubicBezTo>
                  <a:close/>
                  <a:moveTo>
                    <a:pt x="163" y="580"/>
                  </a:moveTo>
                  <a:cubicBezTo>
                    <a:pt x="166" y="581"/>
                    <a:pt x="169" y="583"/>
                    <a:pt x="172" y="585"/>
                  </a:cubicBezTo>
                  <a:lnTo>
                    <a:pt x="172" y="585"/>
                  </a:lnTo>
                  <a:cubicBezTo>
                    <a:pt x="169" y="583"/>
                    <a:pt x="166" y="581"/>
                    <a:pt x="163" y="580"/>
                  </a:cubicBezTo>
                  <a:close/>
                  <a:moveTo>
                    <a:pt x="356" y="0"/>
                  </a:moveTo>
                  <a:cubicBezTo>
                    <a:pt x="325" y="0"/>
                    <a:pt x="293" y="6"/>
                    <a:pt x="261" y="17"/>
                  </a:cubicBezTo>
                  <a:cubicBezTo>
                    <a:pt x="181" y="44"/>
                    <a:pt x="118" y="98"/>
                    <a:pt x="74" y="169"/>
                  </a:cubicBezTo>
                  <a:cubicBezTo>
                    <a:pt x="0" y="291"/>
                    <a:pt x="24" y="451"/>
                    <a:pt x="131" y="553"/>
                  </a:cubicBezTo>
                  <a:lnTo>
                    <a:pt x="131" y="553"/>
                  </a:lnTo>
                  <a:cubicBezTo>
                    <a:pt x="86" y="509"/>
                    <a:pt x="56" y="451"/>
                    <a:pt x="56" y="392"/>
                  </a:cubicBezTo>
                  <a:cubicBezTo>
                    <a:pt x="47" y="321"/>
                    <a:pt x="65" y="240"/>
                    <a:pt x="109" y="178"/>
                  </a:cubicBezTo>
                  <a:cubicBezTo>
                    <a:pt x="164" y="81"/>
                    <a:pt x="245" y="41"/>
                    <a:pt x="328" y="41"/>
                  </a:cubicBezTo>
                  <a:cubicBezTo>
                    <a:pt x="516" y="41"/>
                    <a:pt x="705" y="252"/>
                    <a:pt x="556" y="464"/>
                  </a:cubicBezTo>
                  <a:cubicBezTo>
                    <a:pt x="511" y="526"/>
                    <a:pt x="457" y="580"/>
                    <a:pt x="386" y="606"/>
                  </a:cubicBezTo>
                  <a:cubicBezTo>
                    <a:pt x="362" y="612"/>
                    <a:pt x="337" y="615"/>
                    <a:pt x="310" y="615"/>
                  </a:cubicBezTo>
                  <a:cubicBezTo>
                    <a:pt x="262" y="615"/>
                    <a:pt x="213" y="605"/>
                    <a:pt x="172" y="585"/>
                  </a:cubicBezTo>
                  <a:lnTo>
                    <a:pt x="172" y="585"/>
                  </a:lnTo>
                  <a:cubicBezTo>
                    <a:pt x="216" y="607"/>
                    <a:pt x="262" y="617"/>
                    <a:pt x="307" y="617"/>
                  </a:cubicBezTo>
                  <a:cubicBezTo>
                    <a:pt x="410" y="617"/>
                    <a:pt x="510" y="563"/>
                    <a:pt x="565" y="472"/>
                  </a:cubicBezTo>
                  <a:cubicBezTo>
                    <a:pt x="609" y="410"/>
                    <a:pt x="636" y="330"/>
                    <a:pt x="627" y="249"/>
                  </a:cubicBezTo>
                  <a:cubicBezTo>
                    <a:pt x="613" y="104"/>
                    <a:pt x="492" y="0"/>
                    <a:pt x="35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75" name="Google Shape;3675;p39"/>
            <p:cNvSpPr/>
            <p:nvPr/>
          </p:nvSpPr>
          <p:spPr>
            <a:xfrm rot="2831813">
              <a:off x="7701857" y="707710"/>
              <a:ext cx="86311" cy="78419"/>
            </a:xfrm>
            <a:custGeom>
              <a:avLst/>
              <a:gdLst/>
              <a:ahLst/>
              <a:cxnLst/>
              <a:rect l="l" t="t" r="r" b="b"/>
              <a:pathLst>
                <a:path w="875" h="795" extrusionOk="0">
                  <a:moveTo>
                    <a:pt x="96" y="644"/>
                  </a:moveTo>
                  <a:lnTo>
                    <a:pt x="96" y="644"/>
                  </a:lnTo>
                  <a:cubicBezTo>
                    <a:pt x="120" y="683"/>
                    <a:pt x="152" y="716"/>
                    <a:pt x="191" y="742"/>
                  </a:cubicBezTo>
                  <a:cubicBezTo>
                    <a:pt x="153" y="714"/>
                    <a:pt x="121" y="681"/>
                    <a:pt x="96" y="644"/>
                  </a:cubicBezTo>
                  <a:close/>
                  <a:moveTo>
                    <a:pt x="191" y="742"/>
                  </a:moveTo>
                  <a:lnTo>
                    <a:pt x="191" y="742"/>
                  </a:lnTo>
                  <a:cubicBezTo>
                    <a:pt x="230" y="766"/>
                    <a:pt x="272" y="781"/>
                    <a:pt x="314" y="788"/>
                  </a:cubicBezTo>
                  <a:lnTo>
                    <a:pt x="314" y="788"/>
                  </a:lnTo>
                  <a:cubicBezTo>
                    <a:pt x="272" y="780"/>
                    <a:pt x="230" y="765"/>
                    <a:pt x="191" y="742"/>
                  </a:cubicBezTo>
                  <a:close/>
                  <a:moveTo>
                    <a:pt x="437" y="1"/>
                  </a:moveTo>
                  <a:cubicBezTo>
                    <a:pt x="400" y="1"/>
                    <a:pt x="362" y="6"/>
                    <a:pt x="324" y="19"/>
                  </a:cubicBezTo>
                  <a:cubicBezTo>
                    <a:pt x="226" y="55"/>
                    <a:pt x="137" y="117"/>
                    <a:pt x="83" y="207"/>
                  </a:cubicBezTo>
                  <a:cubicBezTo>
                    <a:pt x="0" y="345"/>
                    <a:pt x="9" y="516"/>
                    <a:pt x="96" y="644"/>
                  </a:cubicBezTo>
                  <a:lnTo>
                    <a:pt x="96" y="644"/>
                  </a:lnTo>
                  <a:cubicBezTo>
                    <a:pt x="69" y="601"/>
                    <a:pt x="52" y="552"/>
                    <a:pt x="48" y="501"/>
                  </a:cubicBezTo>
                  <a:cubicBezTo>
                    <a:pt x="30" y="403"/>
                    <a:pt x="57" y="305"/>
                    <a:pt x="110" y="224"/>
                  </a:cubicBezTo>
                  <a:cubicBezTo>
                    <a:pt x="185" y="107"/>
                    <a:pt x="290" y="58"/>
                    <a:pt x="395" y="58"/>
                  </a:cubicBezTo>
                  <a:cubicBezTo>
                    <a:pt x="638" y="58"/>
                    <a:pt x="874" y="324"/>
                    <a:pt x="699" y="599"/>
                  </a:cubicBezTo>
                  <a:cubicBezTo>
                    <a:pt x="646" y="680"/>
                    <a:pt x="574" y="742"/>
                    <a:pt x="476" y="778"/>
                  </a:cubicBezTo>
                  <a:cubicBezTo>
                    <a:pt x="441" y="787"/>
                    <a:pt x="406" y="792"/>
                    <a:pt x="371" y="792"/>
                  </a:cubicBezTo>
                  <a:cubicBezTo>
                    <a:pt x="352" y="792"/>
                    <a:pt x="333" y="791"/>
                    <a:pt x="314" y="788"/>
                  </a:cubicBezTo>
                  <a:lnTo>
                    <a:pt x="314" y="788"/>
                  </a:lnTo>
                  <a:cubicBezTo>
                    <a:pt x="338" y="792"/>
                    <a:pt x="362" y="795"/>
                    <a:pt x="387" y="795"/>
                  </a:cubicBezTo>
                  <a:cubicBezTo>
                    <a:pt x="519" y="795"/>
                    <a:pt x="646" y="727"/>
                    <a:pt x="717" y="608"/>
                  </a:cubicBezTo>
                  <a:cubicBezTo>
                    <a:pt x="780" y="528"/>
                    <a:pt x="806" y="421"/>
                    <a:pt x="789" y="314"/>
                  </a:cubicBezTo>
                  <a:cubicBezTo>
                    <a:pt x="766" y="130"/>
                    <a:pt x="611" y="1"/>
                    <a:pt x="437" y="1"/>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76" name="Google Shape;3676;p39"/>
            <p:cNvSpPr/>
            <p:nvPr/>
          </p:nvSpPr>
          <p:spPr>
            <a:xfrm rot="2831813">
              <a:off x="8068718" y="908114"/>
              <a:ext cx="127839" cy="111167"/>
            </a:xfrm>
            <a:custGeom>
              <a:avLst/>
              <a:gdLst/>
              <a:ahLst/>
              <a:cxnLst/>
              <a:rect l="l" t="t" r="r" b="b"/>
              <a:pathLst>
                <a:path w="1296" h="1127" extrusionOk="0">
                  <a:moveTo>
                    <a:pt x="631" y="1"/>
                  </a:moveTo>
                  <a:cubicBezTo>
                    <a:pt x="582" y="1"/>
                    <a:pt x="532" y="8"/>
                    <a:pt x="483" y="22"/>
                  </a:cubicBezTo>
                  <a:cubicBezTo>
                    <a:pt x="188" y="94"/>
                    <a:pt x="1" y="397"/>
                    <a:pt x="72" y="700"/>
                  </a:cubicBezTo>
                  <a:cubicBezTo>
                    <a:pt x="99" y="843"/>
                    <a:pt x="188" y="968"/>
                    <a:pt x="313" y="1040"/>
                  </a:cubicBezTo>
                  <a:cubicBezTo>
                    <a:pt x="188" y="959"/>
                    <a:pt x="108" y="834"/>
                    <a:pt x="81" y="700"/>
                  </a:cubicBezTo>
                  <a:cubicBezTo>
                    <a:pt x="54" y="558"/>
                    <a:pt x="90" y="415"/>
                    <a:pt x="170" y="290"/>
                  </a:cubicBezTo>
                  <a:cubicBezTo>
                    <a:pt x="284" y="126"/>
                    <a:pt x="437" y="58"/>
                    <a:pt x="588" y="58"/>
                  </a:cubicBezTo>
                  <a:cubicBezTo>
                    <a:pt x="948" y="58"/>
                    <a:pt x="1296" y="446"/>
                    <a:pt x="1063" y="861"/>
                  </a:cubicBezTo>
                  <a:cubicBezTo>
                    <a:pt x="983" y="977"/>
                    <a:pt x="867" y="1066"/>
                    <a:pt x="724" y="1102"/>
                  </a:cubicBezTo>
                  <a:cubicBezTo>
                    <a:pt x="677" y="1114"/>
                    <a:pt x="631" y="1120"/>
                    <a:pt x="585" y="1120"/>
                  </a:cubicBezTo>
                  <a:cubicBezTo>
                    <a:pt x="490" y="1120"/>
                    <a:pt x="398" y="1094"/>
                    <a:pt x="313" y="1040"/>
                  </a:cubicBezTo>
                  <a:lnTo>
                    <a:pt x="313" y="1040"/>
                  </a:lnTo>
                  <a:cubicBezTo>
                    <a:pt x="402" y="1097"/>
                    <a:pt x="499" y="1127"/>
                    <a:pt x="599" y="1127"/>
                  </a:cubicBezTo>
                  <a:cubicBezTo>
                    <a:pt x="641" y="1127"/>
                    <a:pt x="682" y="1121"/>
                    <a:pt x="724" y="1111"/>
                  </a:cubicBezTo>
                  <a:cubicBezTo>
                    <a:pt x="867" y="1075"/>
                    <a:pt x="992" y="995"/>
                    <a:pt x="1081" y="870"/>
                  </a:cubicBezTo>
                  <a:cubicBezTo>
                    <a:pt x="1161" y="745"/>
                    <a:pt x="1188" y="593"/>
                    <a:pt x="1161" y="451"/>
                  </a:cubicBezTo>
                  <a:cubicBezTo>
                    <a:pt x="1134" y="299"/>
                    <a:pt x="1045" y="165"/>
                    <a:pt x="920" y="85"/>
                  </a:cubicBezTo>
                  <a:cubicBezTo>
                    <a:pt x="830" y="30"/>
                    <a:pt x="732" y="1"/>
                    <a:pt x="631" y="1"/>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77" name="Google Shape;3677;p39"/>
            <p:cNvSpPr/>
            <p:nvPr/>
          </p:nvSpPr>
          <p:spPr>
            <a:xfrm rot="2831813">
              <a:off x="8037212" y="1083891"/>
              <a:ext cx="105842" cy="93905"/>
            </a:xfrm>
            <a:custGeom>
              <a:avLst/>
              <a:gdLst/>
              <a:ahLst/>
              <a:cxnLst/>
              <a:rect l="l" t="t" r="r" b="b"/>
              <a:pathLst>
                <a:path w="1073" h="952" extrusionOk="0">
                  <a:moveTo>
                    <a:pt x="28" y="592"/>
                  </a:moveTo>
                  <a:cubicBezTo>
                    <a:pt x="46" y="716"/>
                    <a:pt x="108" y="823"/>
                    <a:pt x="215" y="886"/>
                  </a:cubicBezTo>
                  <a:cubicBezTo>
                    <a:pt x="117" y="823"/>
                    <a:pt x="46" y="716"/>
                    <a:pt x="28" y="592"/>
                  </a:cubicBezTo>
                  <a:close/>
                  <a:moveTo>
                    <a:pt x="503" y="0"/>
                  </a:moveTo>
                  <a:cubicBezTo>
                    <a:pt x="461" y="0"/>
                    <a:pt x="418" y="6"/>
                    <a:pt x="376" y="20"/>
                  </a:cubicBezTo>
                  <a:cubicBezTo>
                    <a:pt x="251" y="56"/>
                    <a:pt x="153" y="136"/>
                    <a:pt x="90" y="243"/>
                  </a:cubicBezTo>
                  <a:cubicBezTo>
                    <a:pt x="28" y="350"/>
                    <a:pt x="1" y="475"/>
                    <a:pt x="28" y="591"/>
                  </a:cubicBezTo>
                  <a:cubicBezTo>
                    <a:pt x="19" y="475"/>
                    <a:pt x="46" y="359"/>
                    <a:pt x="108" y="261"/>
                  </a:cubicBezTo>
                  <a:cubicBezTo>
                    <a:pt x="198" y="97"/>
                    <a:pt x="334" y="30"/>
                    <a:pt x="468" y="30"/>
                  </a:cubicBezTo>
                  <a:cubicBezTo>
                    <a:pt x="773" y="30"/>
                    <a:pt x="1072" y="373"/>
                    <a:pt x="831" y="707"/>
                  </a:cubicBezTo>
                  <a:cubicBezTo>
                    <a:pt x="769" y="814"/>
                    <a:pt x="670" y="895"/>
                    <a:pt x="563" y="930"/>
                  </a:cubicBezTo>
                  <a:cubicBezTo>
                    <a:pt x="523" y="943"/>
                    <a:pt x="483" y="949"/>
                    <a:pt x="442" y="949"/>
                  </a:cubicBezTo>
                  <a:cubicBezTo>
                    <a:pt x="364" y="949"/>
                    <a:pt x="286" y="927"/>
                    <a:pt x="215" y="886"/>
                  </a:cubicBezTo>
                  <a:lnTo>
                    <a:pt x="215" y="886"/>
                  </a:lnTo>
                  <a:cubicBezTo>
                    <a:pt x="284" y="930"/>
                    <a:pt x="366" y="951"/>
                    <a:pt x="448" y="951"/>
                  </a:cubicBezTo>
                  <a:cubicBezTo>
                    <a:pt x="484" y="951"/>
                    <a:pt x="520" y="947"/>
                    <a:pt x="554" y="939"/>
                  </a:cubicBezTo>
                  <a:cubicBezTo>
                    <a:pt x="679" y="904"/>
                    <a:pt x="777" y="832"/>
                    <a:pt x="849" y="725"/>
                  </a:cubicBezTo>
                  <a:cubicBezTo>
                    <a:pt x="920" y="627"/>
                    <a:pt x="947" y="502"/>
                    <a:pt x="929" y="377"/>
                  </a:cubicBezTo>
                  <a:cubicBezTo>
                    <a:pt x="900" y="155"/>
                    <a:pt x="710" y="0"/>
                    <a:pt x="503"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78" name="Google Shape;3678;p39"/>
            <p:cNvSpPr/>
            <p:nvPr/>
          </p:nvSpPr>
          <p:spPr>
            <a:xfrm rot="2831813">
              <a:off x="7759414" y="909423"/>
              <a:ext cx="105744" cy="103079"/>
            </a:xfrm>
            <a:custGeom>
              <a:avLst/>
              <a:gdLst/>
              <a:ahLst/>
              <a:cxnLst/>
              <a:rect l="l" t="t" r="r" b="b"/>
              <a:pathLst>
                <a:path w="1072" h="1045" extrusionOk="0">
                  <a:moveTo>
                    <a:pt x="251" y="973"/>
                  </a:moveTo>
                  <a:lnTo>
                    <a:pt x="251" y="973"/>
                  </a:lnTo>
                  <a:cubicBezTo>
                    <a:pt x="297" y="1002"/>
                    <a:pt x="346" y="1021"/>
                    <a:pt x="397" y="1032"/>
                  </a:cubicBezTo>
                  <a:lnTo>
                    <a:pt x="397" y="1032"/>
                  </a:lnTo>
                  <a:cubicBezTo>
                    <a:pt x="346" y="1021"/>
                    <a:pt x="296" y="1001"/>
                    <a:pt x="251" y="973"/>
                  </a:cubicBezTo>
                  <a:close/>
                  <a:moveTo>
                    <a:pt x="581" y="1"/>
                  </a:moveTo>
                  <a:cubicBezTo>
                    <a:pt x="531" y="1"/>
                    <a:pt x="480" y="9"/>
                    <a:pt x="429" y="27"/>
                  </a:cubicBezTo>
                  <a:cubicBezTo>
                    <a:pt x="161" y="107"/>
                    <a:pt x="1" y="375"/>
                    <a:pt x="45" y="652"/>
                  </a:cubicBezTo>
                  <a:cubicBezTo>
                    <a:pt x="63" y="786"/>
                    <a:pt x="143" y="902"/>
                    <a:pt x="251" y="973"/>
                  </a:cubicBezTo>
                  <a:cubicBezTo>
                    <a:pt x="143" y="902"/>
                    <a:pt x="72" y="786"/>
                    <a:pt x="54" y="661"/>
                  </a:cubicBezTo>
                  <a:cubicBezTo>
                    <a:pt x="36" y="527"/>
                    <a:pt x="63" y="393"/>
                    <a:pt x="135" y="286"/>
                  </a:cubicBezTo>
                  <a:cubicBezTo>
                    <a:pt x="206" y="179"/>
                    <a:pt x="313" y="98"/>
                    <a:pt x="438" y="63"/>
                  </a:cubicBezTo>
                  <a:cubicBezTo>
                    <a:pt x="478" y="51"/>
                    <a:pt x="519" y="46"/>
                    <a:pt x="559" y="46"/>
                  </a:cubicBezTo>
                  <a:cubicBezTo>
                    <a:pt x="768" y="46"/>
                    <a:pt x="963" y="195"/>
                    <a:pt x="1000" y="420"/>
                  </a:cubicBezTo>
                  <a:cubicBezTo>
                    <a:pt x="1036" y="678"/>
                    <a:pt x="884" y="937"/>
                    <a:pt x="634" y="1018"/>
                  </a:cubicBezTo>
                  <a:cubicBezTo>
                    <a:pt x="585" y="1034"/>
                    <a:pt x="536" y="1042"/>
                    <a:pt x="488" y="1042"/>
                  </a:cubicBezTo>
                  <a:cubicBezTo>
                    <a:pt x="457" y="1042"/>
                    <a:pt x="427" y="1039"/>
                    <a:pt x="397" y="1032"/>
                  </a:cubicBezTo>
                  <a:lnTo>
                    <a:pt x="397" y="1032"/>
                  </a:lnTo>
                  <a:cubicBezTo>
                    <a:pt x="433" y="1040"/>
                    <a:pt x="469" y="1044"/>
                    <a:pt x="505" y="1044"/>
                  </a:cubicBezTo>
                  <a:cubicBezTo>
                    <a:pt x="549" y="1044"/>
                    <a:pt x="593" y="1038"/>
                    <a:pt x="634" y="1026"/>
                  </a:cubicBezTo>
                  <a:cubicBezTo>
                    <a:pt x="902" y="946"/>
                    <a:pt x="1072" y="687"/>
                    <a:pt x="1045" y="411"/>
                  </a:cubicBezTo>
                  <a:cubicBezTo>
                    <a:pt x="1008" y="170"/>
                    <a:pt x="805" y="1"/>
                    <a:pt x="581" y="1"/>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79" name="Google Shape;3679;p39"/>
            <p:cNvSpPr/>
            <p:nvPr/>
          </p:nvSpPr>
          <p:spPr>
            <a:xfrm rot="2831813">
              <a:off x="7776705" y="1104337"/>
              <a:ext cx="93413" cy="84534"/>
            </a:xfrm>
            <a:custGeom>
              <a:avLst/>
              <a:gdLst/>
              <a:ahLst/>
              <a:cxnLst/>
              <a:rect l="l" t="t" r="r" b="b"/>
              <a:pathLst>
                <a:path w="947" h="857" extrusionOk="0">
                  <a:moveTo>
                    <a:pt x="56" y="623"/>
                  </a:moveTo>
                  <a:cubicBezTo>
                    <a:pt x="83" y="696"/>
                    <a:pt x="131" y="759"/>
                    <a:pt x="203" y="799"/>
                  </a:cubicBezTo>
                  <a:cubicBezTo>
                    <a:pt x="136" y="754"/>
                    <a:pt x="87" y="693"/>
                    <a:pt x="56" y="623"/>
                  </a:cubicBezTo>
                  <a:close/>
                  <a:moveTo>
                    <a:pt x="203" y="799"/>
                  </a:moveTo>
                  <a:lnTo>
                    <a:pt x="203" y="799"/>
                  </a:lnTo>
                  <a:cubicBezTo>
                    <a:pt x="256" y="836"/>
                    <a:pt x="316" y="854"/>
                    <a:pt x="378" y="855"/>
                  </a:cubicBezTo>
                  <a:lnTo>
                    <a:pt x="378" y="855"/>
                  </a:lnTo>
                  <a:cubicBezTo>
                    <a:pt x="318" y="850"/>
                    <a:pt x="258" y="831"/>
                    <a:pt x="203" y="799"/>
                  </a:cubicBezTo>
                  <a:close/>
                  <a:moveTo>
                    <a:pt x="473" y="0"/>
                  </a:moveTo>
                  <a:cubicBezTo>
                    <a:pt x="431" y="0"/>
                    <a:pt x="388" y="7"/>
                    <a:pt x="346" y="22"/>
                  </a:cubicBezTo>
                  <a:cubicBezTo>
                    <a:pt x="239" y="58"/>
                    <a:pt x="141" y="129"/>
                    <a:pt x="87" y="227"/>
                  </a:cubicBezTo>
                  <a:cubicBezTo>
                    <a:pt x="7" y="348"/>
                    <a:pt x="0" y="498"/>
                    <a:pt x="56" y="623"/>
                  </a:cubicBezTo>
                  <a:lnTo>
                    <a:pt x="56" y="623"/>
                  </a:lnTo>
                  <a:cubicBezTo>
                    <a:pt x="46" y="597"/>
                    <a:pt x="38" y="568"/>
                    <a:pt x="34" y="540"/>
                  </a:cubicBezTo>
                  <a:cubicBezTo>
                    <a:pt x="25" y="433"/>
                    <a:pt x="43" y="326"/>
                    <a:pt x="105" y="236"/>
                  </a:cubicBezTo>
                  <a:cubicBezTo>
                    <a:pt x="186" y="104"/>
                    <a:pt x="303" y="49"/>
                    <a:pt x="418" y="49"/>
                  </a:cubicBezTo>
                  <a:cubicBezTo>
                    <a:pt x="685" y="49"/>
                    <a:pt x="947" y="342"/>
                    <a:pt x="748" y="647"/>
                  </a:cubicBezTo>
                  <a:cubicBezTo>
                    <a:pt x="694" y="736"/>
                    <a:pt x="605" y="807"/>
                    <a:pt x="507" y="834"/>
                  </a:cubicBezTo>
                  <a:cubicBezTo>
                    <a:pt x="465" y="848"/>
                    <a:pt x="424" y="855"/>
                    <a:pt x="384" y="855"/>
                  </a:cubicBezTo>
                  <a:cubicBezTo>
                    <a:pt x="382" y="855"/>
                    <a:pt x="380" y="855"/>
                    <a:pt x="378" y="855"/>
                  </a:cubicBezTo>
                  <a:lnTo>
                    <a:pt x="378" y="855"/>
                  </a:lnTo>
                  <a:cubicBezTo>
                    <a:pt x="390" y="856"/>
                    <a:pt x="402" y="857"/>
                    <a:pt x="415" y="857"/>
                  </a:cubicBezTo>
                  <a:cubicBezTo>
                    <a:pt x="555" y="857"/>
                    <a:pt x="692" y="785"/>
                    <a:pt x="774" y="656"/>
                  </a:cubicBezTo>
                  <a:cubicBezTo>
                    <a:pt x="837" y="567"/>
                    <a:pt x="864" y="450"/>
                    <a:pt x="846" y="343"/>
                  </a:cubicBezTo>
                  <a:cubicBezTo>
                    <a:pt x="824" y="139"/>
                    <a:pt x="659" y="0"/>
                    <a:pt x="473"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0" name="Google Shape;3680;p39"/>
            <p:cNvSpPr/>
            <p:nvPr/>
          </p:nvSpPr>
          <p:spPr>
            <a:xfrm rot="2831813">
              <a:off x="7665515" y="892241"/>
              <a:ext cx="76447" cy="67075"/>
            </a:xfrm>
            <a:custGeom>
              <a:avLst/>
              <a:gdLst/>
              <a:ahLst/>
              <a:cxnLst/>
              <a:rect l="l" t="t" r="r" b="b"/>
              <a:pathLst>
                <a:path w="775" h="680" extrusionOk="0">
                  <a:moveTo>
                    <a:pt x="400" y="0"/>
                  </a:moveTo>
                  <a:cubicBezTo>
                    <a:pt x="365" y="0"/>
                    <a:pt x="330" y="7"/>
                    <a:pt x="295" y="21"/>
                  </a:cubicBezTo>
                  <a:cubicBezTo>
                    <a:pt x="206" y="47"/>
                    <a:pt x="135" y="101"/>
                    <a:pt x="90" y="181"/>
                  </a:cubicBezTo>
                  <a:cubicBezTo>
                    <a:pt x="1" y="333"/>
                    <a:pt x="36" y="529"/>
                    <a:pt x="188" y="636"/>
                  </a:cubicBezTo>
                  <a:cubicBezTo>
                    <a:pt x="117" y="583"/>
                    <a:pt x="72" y="511"/>
                    <a:pt x="54" y="431"/>
                  </a:cubicBezTo>
                  <a:cubicBezTo>
                    <a:pt x="45" y="342"/>
                    <a:pt x="72" y="262"/>
                    <a:pt x="117" y="199"/>
                  </a:cubicBezTo>
                  <a:cubicBezTo>
                    <a:pt x="179" y="90"/>
                    <a:pt x="272" y="45"/>
                    <a:pt x="364" y="45"/>
                  </a:cubicBezTo>
                  <a:cubicBezTo>
                    <a:pt x="572" y="45"/>
                    <a:pt x="775" y="276"/>
                    <a:pt x="608" y="511"/>
                  </a:cubicBezTo>
                  <a:cubicBezTo>
                    <a:pt x="572" y="583"/>
                    <a:pt x="500" y="636"/>
                    <a:pt x="429" y="663"/>
                  </a:cubicBezTo>
                  <a:cubicBezTo>
                    <a:pt x="402" y="672"/>
                    <a:pt x="375" y="676"/>
                    <a:pt x="347" y="676"/>
                  </a:cubicBezTo>
                  <a:cubicBezTo>
                    <a:pt x="291" y="676"/>
                    <a:pt x="236" y="660"/>
                    <a:pt x="188" y="636"/>
                  </a:cubicBezTo>
                  <a:lnTo>
                    <a:pt x="188" y="636"/>
                  </a:lnTo>
                  <a:cubicBezTo>
                    <a:pt x="238" y="666"/>
                    <a:pt x="293" y="680"/>
                    <a:pt x="347" y="680"/>
                  </a:cubicBezTo>
                  <a:cubicBezTo>
                    <a:pt x="459" y="680"/>
                    <a:pt x="569" y="622"/>
                    <a:pt x="634" y="520"/>
                  </a:cubicBezTo>
                  <a:cubicBezTo>
                    <a:pt x="688" y="449"/>
                    <a:pt x="706" y="360"/>
                    <a:pt x="697" y="270"/>
                  </a:cubicBezTo>
                  <a:cubicBezTo>
                    <a:pt x="675" y="112"/>
                    <a:pt x="543" y="0"/>
                    <a:pt x="400"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1" name="Google Shape;3681;p39"/>
            <p:cNvSpPr/>
            <p:nvPr/>
          </p:nvSpPr>
          <p:spPr>
            <a:xfrm rot="2831813">
              <a:off x="7986323" y="1256394"/>
              <a:ext cx="84338" cy="74670"/>
            </a:xfrm>
            <a:custGeom>
              <a:avLst/>
              <a:gdLst/>
              <a:ahLst/>
              <a:cxnLst/>
              <a:rect l="l" t="t" r="r" b="b"/>
              <a:pathLst>
                <a:path w="855" h="757" extrusionOk="0">
                  <a:moveTo>
                    <a:pt x="108" y="626"/>
                  </a:moveTo>
                  <a:cubicBezTo>
                    <a:pt x="131" y="658"/>
                    <a:pt x="160" y="685"/>
                    <a:pt x="194" y="707"/>
                  </a:cubicBezTo>
                  <a:cubicBezTo>
                    <a:pt x="160" y="684"/>
                    <a:pt x="131" y="657"/>
                    <a:pt x="108" y="626"/>
                  </a:cubicBezTo>
                  <a:close/>
                  <a:moveTo>
                    <a:pt x="423" y="1"/>
                  </a:moveTo>
                  <a:cubicBezTo>
                    <a:pt x="386" y="1"/>
                    <a:pt x="348" y="7"/>
                    <a:pt x="310" y="20"/>
                  </a:cubicBezTo>
                  <a:cubicBezTo>
                    <a:pt x="221" y="56"/>
                    <a:pt x="140" y="118"/>
                    <a:pt x="87" y="198"/>
                  </a:cubicBezTo>
                  <a:cubicBezTo>
                    <a:pt x="1" y="334"/>
                    <a:pt x="12" y="504"/>
                    <a:pt x="108" y="626"/>
                  </a:cubicBezTo>
                  <a:lnTo>
                    <a:pt x="108" y="626"/>
                  </a:lnTo>
                  <a:cubicBezTo>
                    <a:pt x="75" y="583"/>
                    <a:pt x="52" y="532"/>
                    <a:pt x="42" y="475"/>
                  </a:cubicBezTo>
                  <a:cubicBezTo>
                    <a:pt x="33" y="386"/>
                    <a:pt x="60" y="288"/>
                    <a:pt x="105" y="216"/>
                  </a:cubicBezTo>
                  <a:cubicBezTo>
                    <a:pt x="146" y="119"/>
                    <a:pt x="227" y="79"/>
                    <a:pt x="316" y="79"/>
                  </a:cubicBezTo>
                  <a:cubicBezTo>
                    <a:pt x="553" y="79"/>
                    <a:pt x="855" y="357"/>
                    <a:pt x="667" y="564"/>
                  </a:cubicBezTo>
                  <a:cubicBezTo>
                    <a:pt x="622" y="645"/>
                    <a:pt x="542" y="707"/>
                    <a:pt x="462" y="734"/>
                  </a:cubicBezTo>
                  <a:cubicBezTo>
                    <a:pt x="428" y="744"/>
                    <a:pt x="393" y="749"/>
                    <a:pt x="359" y="749"/>
                  </a:cubicBezTo>
                  <a:cubicBezTo>
                    <a:pt x="301" y="749"/>
                    <a:pt x="244" y="735"/>
                    <a:pt x="194" y="707"/>
                  </a:cubicBezTo>
                  <a:lnTo>
                    <a:pt x="194" y="707"/>
                  </a:lnTo>
                  <a:cubicBezTo>
                    <a:pt x="251" y="740"/>
                    <a:pt x="314" y="756"/>
                    <a:pt x="377" y="756"/>
                  </a:cubicBezTo>
                  <a:cubicBezTo>
                    <a:pt x="501" y="756"/>
                    <a:pt x="623" y="695"/>
                    <a:pt x="694" y="582"/>
                  </a:cubicBezTo>
                  <a:cubicBezTo>
                    <a:pt x="747" y="502"/>
                    <a:pt x="774" y="404"/>
                    <a:pt x="756" y="306"/>
                  </a:cubicBezTo>
                  <a:cubicBezTo>
                    <a:pt x="742" y="123"/>
                    <a:pt x="590" y="1"/>
                    <a:pt x="423" y="1"/>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2" name="Google Shape;3682;p39"/>
            <p:cNvSpPr/>
            <p:nvPr/>
          </p:nvSpPr>
          <p:spPr>
            <a:xfrm rot="2831813">
              <a:off x="7843732" y="1319042"/>
              <a:ext cx="105744" cy="102092"/>
            </a:xfrm>
            <a:custGeom>
              <a:avLst/>
              <a:gdLst/>
              <a:ahLst/>
              <a:cxnLst/>
              <a:rect l="l" t="t" r="r" b="b"/>
              <a:pathLst>
                <a:path w="1072" h="1035" extrusionOk="0">
                  <a:moveTo>
                    <a:pt x="579" y="0"/>
                  </a:moveTo>
                  <a:cubicBezTo>
                    <a:pt x="530" y="0"/>
                    <a:pt x="479" y="9"/>
                    <a:pt x="429" y="26"/>
                  </a:cubicBezTo>
                  <a:cubicBezTo>
                    <a:pt x="161" y="107"/>
                    <a:pt x="0" y="375"/>
                    <a:pt x="45" y="651"/>
                  </a:cubicBezTo>
                  <a:cubicBezTo>
                    <a:pt x="72" y="776"/>
                    <a:pt x="143" y="892"/>
                    <a:pt x="259" y="964"/>
                  </a:cubicBezTo>
                  <a:cubicBezTo>
                    <a:pt x="143" y="892"/>
                    <a:pt x="72" y="776"/>
                    <a:pt x="54" y="651"/>
                  </a:cubicBezTo>
                  <a:cubicBezTo>
                    <a:pt x="27" y="383"/>
                    <a:pt x="188" y="142"/>
                    <a:pt x="438" y="71"/>
                  </a:cubicBezTo>
                  <a:cubicBezTo>
                    <a:pt x="480" y="57"/>
                    <a:pt x="523" y="51"/>
                    <a:pt x="565" y="51"/>
                  </a:cubicBezTo>
                  <a:cubicBezTo>
                    <a:pt x="770" y="51"/>
                    <a:pt x="954" y="203"/>
                    <a:pt x="991" y="410"/>
                  </a:cubicBezTo>
                  <a:cubicBezTo>
                    <a:pt x="1027" y="669"/>
                    <a:pt x="875" y="928"/>
                    <a:pt x="625" y="1008"/>
                  </a:cubicBezTo>
                  <a:cubicBezTo>
                    <a:pt x="578" y="1021"/>
                    <a:pt x="531" y="1029"/>
                    <a:pt x="484" y="1029"/>
                  </a:cubicBezTo>
                  <a:cubicBezTo>
                    <a:pt x="404" y="1029"/>
                    <a:pt x="326" y="1008"/>
                    <a:pt x="259" y="964"/>
                  </a:cubicBezTo>
                  <a:lnTo>
                    <a:pt x="259" y="964"/>
                  </a:lnTo>
                  <a:cubicBezTo>
                    <a:pt x="331" y="1011"/>
                    <a:pt x="414" y="1035"/>
                    <a:pt x="498" y="1035"/>
                  </a:cubicBezTo>
                  <a:cubicBezTo>
                    <a:pt x="541" y="1035"/>
                    <a:pt x="583" y="1029"/>
                    <a:pt x="625" y="1017"/>
                  </a:cubicBezTo>
                  <a:cubicBezTo>
                    <a:pt x="893" y="937"/>
                    <a:pt x="1071" y="678"/>
                    <a:pt x="1027" y="410"/>
                  </a:cubicBezTo>
                  <a:cubicBezTo>
                    <a:pt x="997" y="169"/>
                    <a:pt x="801" y="0"/>
                    <a:pt x="579"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3" name="Google Shape;3683;p39"/>
            <p:cNvSpPr/>
            <p:nvPr/>
          </p:nvSpPr>
          <p:spPr>
            <a:xfrm rot="2831813">
              <a:off x="7730405" y="1246191"/>
              <a:ext cx="95584" cy="85422"/>
            </a:xfrm>
            <a:custGeom>
              <a:avLst/>
              <a:gdLst/>
              <a:ahLst/>
              <a:cxnLst/>
              <a:rect l="l" t="t" r="r" b="b"/>
              <a:pathLst>
                <a:path w="969" h="866" extrusionOk="0">
                  <a:moveTo>
                    <a:pt x="64" y="650"/>
                  </a:moveTo>
                  <a:cubicBezTo>
                    <a:pt x="92" y="713"/>
                    <a:pt x="140" y="766"/>
                    <a:pt x="199" y="807"/>
                  </a:cubicBezTo>
                  <a:cubicBezTo>
                    <a:pt x="139" y="765"/>
                    <a:pt x="94" y="711"/>
                    <a:pt x="64" y="650"/>
                  </a:cubicBezTo>
                  <a:close/>
                  <a:moveTo>
                    <a:pt x="199" y="807"/>
                  </a:moveTo>
                  <a:cubicBezTo>
                    <a:pt x="257" y="844"/>
                    <a:pt x="318" y="863"/>
                    <a:pt x="380" y="864"/>
                  </a:cubicBezTo>
                  <a:lnTo>
                    <a:pt x="380" y="864"/>
                  </a:lnTo>
                  <a:cubicBezTo>
                    <a:pt x="318" y="859"/>
                    <a:pt x="257" y="840"/>
                    <a:pt x="199" y="807"/>
                  </a:cubicBezTo>
                  <a:close/>
                  <a:moveTo>
                    <a:pt x="478" y="0"/>
                  </a:moveTo>
                  <a:cubicBezTo>
                    <a:pt x="436" y="0"/>
                    <a:pt x="393" y="7"/>
                    <a:pt x="351" y="22"/>
                  </a:cubicBezTo>
                  <a:cubicBezTo>
                    <a:pt x="235" y="58"/>
                    <a:pt x="146" y="129"/>
                    <a:pt x="92" y="227"/>
                  </a:cubicBezTo>
                  <a:cubicBezTo>
                    <a:pt x="7" y="361"/>
                    <a:pt x="0" y="520"/>
                    <a:pt x="64" y="650"/>
                  </a:cubicBezTo>
                  <a:lnTo>
                    <a:pt x="64" y="650"/>
                  </a:lnTo>
                  <a:cubicBezTo>
                    <a:pt x="50" y="618"/>
                    <a:pt x="41" y="585"/>
                    <a:pt x="38" y="549"/>
                  </a:cubicBezTo>
                  <a:cubicBezTo>
                    <a:pt x="21" y="442"/>
                    <a:pt x="47" y="326"/>
                    <a:pt x="110" y="245"/>
                  </a:cubicBezTo>
                  <a:cubicBezTo>
                    <a:pt x="189" y="100"/>
                    <a:pt x="310" y="41"/>
                    <a:pt x="430" y="41"/>
                  </a:cubicBezTo>
                  <a:cubicBezTo>
                    <a:pt x="701" y="41"/>
                    <a:pt x="969" y="344"/>
                    <a:pt x="752" y="647"/>
                  </a:cubicBezTo>
                  <a:cubicBezTo>
                    <a:pt x="699" y="745"/>
                    <a:pt x="619" y="816"/>
                    <a:pt x="511" y="843"/>
                  </a:cubicBezTo>
                  <a:cubicBezTo>
                    <a:pt x="470" y="857"/>
                    <a:pt x="429" y="864"/>
                    <a:pt x="388" y="864"/>
                  </a:cubicBezTo>
                  <a:cubicBezTo>
                    <a:pt x="385" y="864"/>
                    <a:pt x="383" y="864"/>
                    <a:pt x="380" y="864"/>
                  </a:cubicBezTo>
                  <a:lnTo>
                    <a:pt x="380" y="864"/>
                  </a:lnTo>
                  <a:cubicBezTo>
                    <a:pt x="393" y="865"/>
                    <a:pt x="406" y="866"/>
                    <a:pt x="419" y="866"/>
                  </a:cubicBezTo>
                  <a:cubicBezTo>
                    <a:pt x="564" y="866"/>
                    <a:pt x="703" y="794"/>
                    <a:pt x="779" y="665"/>
                  </a:cubicBezTo>
                  <a:cubicBezTo>
                    <a:pt x="851" y="566"/>
                    <a:pt x="877" y="459"/>
                    <a:pt x="860" y="343"/>
                  </a:cubicBezTo>
                  <a:cubicBezTo>
                    <a:pt x="838" y="139"/>
                    <a:pt x="667" y="0"/>
                    <a:pt x="478"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4" name="Google Shape;3684;p39"/>
            <p:cNvSpPr/>
            <p:nvPr/>
          </p:nvSpPr>
          <p:spPr>
            <a:xfrm rot="-7840364">
              <a:off x="7681244" y="1786168"/>
              <a:ext cx="293855" cy="334409"/>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3685" name="Google Shape;3685;p39"/>
            <p:cNvSpPr/>
            <p:nvPr/>
          </p:nvSpPr>
          <p:spPr>
            <a:xfrm rot="-7840364">
              <a:off x="7772131" y="1739991"/>
              <a:ext cx="184902" cy="374957"/>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86" name="Google Shape;3686;p39"/>
            <p:cNvSpPr/>
            <p:nvPr/>
          </p:nvSpPr>
          <p:spPr>
            <a:xfrm rot="-7840364">
              <a:off x="7737949" y="1810185"/>
              <a:ext cx="234410" cy="305751"/>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87" name="Google Shape;3687;p39"/>
            <p:cNvSpPr/>
            <p:nvPr/>
          </p:nvSpPr>
          <p:spPr>
            <a:xfrm rot="-7840364">
              <a:off x="7700144" y="1790121"/>
              <a:ext cx="261382" cy="337603"/>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88" name="Google Shape;3688;p39"/>
            <p:cNvSpPr/>
            <p:nvPr/>
          </p:nvSpPr>
          <p:spPr>
            <a:xfrm rot="-7840364">
              <a:off x="8058097" y="1866628"/>
              <a:ext cx="142580" cy="245772"/>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89" name="Google Shape;3689;p39"/>
            <p:cNvSpPr/>
            <p:nvPr/>
          </p:nvSpPr>
          <p:spPr>
            <a:xfrm rot="-7840364">
              <a:off x="8136829" y="1942676"/>
              <a:ext cx="256325" cy="77281"/>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0" name="Google Shape;3690;p39"/>
            <p:cNvSpPr/>
            <p:nvPr/>
          </p:nvSpPr>
          <p:spPr>
            <a:xfrm rot="-7840364">
              <a:off x="8077838" y="1999511"/>
              <a:ext cx="204421" cy="203982"/>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1" name="Google Shape;3691;p39"/>
            <p:cNvSpPr/>
            <p:nvPr/>
          </p:nvSpPr>
          <p:spPr>
            <a:xfrm rot="-7840364">
              <a:off x="8063412" y="1740573"/>
              <a:ext cx="143290" cy="245062"/>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2" name="Google Shape;3692;p39"/>
            <p:cNvSpPr/>
            <p:nvPr/>
          </p:nvSpPr>
          <p:spPr>
            <a:xfrm rot="-7840364">
              <a:off x="8142008" y="1816104"/>
              <a:ext cx="256325" cy="77281"/>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3" name="Google Shape;3693;p39"/>
            <p:cNvSpPr/>
            <p:nvPr/>
          </p:nvSpPr>
          <p:spPr>
            <a:xfrm rot="-7840364">
              <a:off x="8060868" y="1616761"/>
              <a:ext cx="152606" cy="240714"/>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4" name="Google Shape;3694;p39"/>
            <p:cNvSpPr/>
            <p:nvPr/>
          </p:nvSpPr>
          <p:spPr>
            <a:xfrm rot="-7840364">
              <a:off x="8145543" y="1664523"/>
              <a:ext cx="252687" cy="74175"/>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5" name="Google Shape;3695;p39"/>
            <p:cNvSpPr/>
            <p:nvPr/>
          </p:nvSpPr>
          <p:spPr>
            <a:xfrm rot="-7840364">
              <a:off x="8041393" y="1494815"/>
              <a:ext cx="169464" cy="232906"/>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6" name="Google Shape;3696;p39"/>
            <p:cNvSpPr/>
            <p:nvPr/>
          </p:nvSpPr>
          <p:spPr>
            <a:xfrm rot="-7840364">
              <a:off x="8137553" y="1515646"/>
              <a:ext cx="247630" cy="76393"/>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7" name="Google Shape;3697;p39"/>
            <p:cNvSpPr/>
            <p:nvPr/>
          </p:nvSpPr>
          <p:spPr>
            <a:xfrm rot="-7840364">
              <a:off x="8082520" y="1980728"/>
              <a:ext cx="167955" cy="206466"/>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98" name="Google Shape;3698;p39"/>
            <p:cNvSpPr/>
            <p:nvPr/>
          </p:nvSpPr>
          <p:spPr>
            <a:xfrm rot="-7840364">
              <a:off x="8077000" y="1851074"/>
              <a:ext cx="83223" cy="248256"/>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99" name="Google Shape;3699;p39"/>
            <p:cNvSpPr/>
            <p:nvPr/>
          </p:nvSpPr>
          <p:spPr>
            <a:xfrm rot="-7840364">
              <a:off x="8137750" y="1938364"/>
              <a:ext cx="249493" cy="81185"/>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0" name="Google Shape;3700;p39"/>
            <p:cNvSpPr/>
            <p:nvPr/>
          </p:nvSpPr>
          <p:spPr>
            <a:xfrm rot="-7840364">
              <a:off x="8080041" y="1727471"/>
              <a:ext cx="86418" cy="247458"/>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1" name="Google Shape;3701;p39"/>
            <p:cNvSpPr/>
            <p:nvPr/>
          </p:nvSpPr>
          <p:spPr>
            <a:xfrm rot="-7840364">
              <a:off x="8143025" y="1811582"/>
              <a:ext cx="250291" cy="81806"/>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2" name="Google Shape;3702;p39"/>
            <p:cNvSpPr/>
            <p:nvPr/>
          </p:nvSpPr>
          <p:spPr>
            <a:xfrm rot="-7840364">
              <a:off x="8074400" y="1601870"/>
              <a:ext cx="99016" cy="242755"/>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3" name="Google Shape;3703;p39"/>
            <p:cNvSpPr/>
            <p:nvPr/>
          </p:nvSpPr>
          <p:spPr>
            <a:xfrm rot="-7840364">
              <a:off x="8145792" y="1662029"/>
              <a:ext cx="250291" cy="77635"/>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4" name="Google Shape;3704;p39"/>
            <p:cNvSpPr/>
            <p:nvPr/>
          </p:nvSpPr>
          <p:spPr>
            <a:xfrm rot="-7840364">
              <a:off x="8054417" y="1479324"/>
              <a:ext cx="115697" cy="235302"/>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5" name="Google Shape;3705;p39"/>
            <p:cNvSpPr/>
            <p:nvPr/>
          </p:nvSpPr>
          <p:spPr>
            <a:xfrm rot="-7840364">
              <a:off x="8135431" y="1513629"/>
              <a:ext cx="249493" cy="78611"/>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6" name="Google Shape;3706;p39"/>
            <p:cNvSpPr/>
            <p:nvPr/>
          </p:nvSpPr>
          <p:spPr>
            <a:xfrm rot="-7840364">
              <a:off x="7893380" y="1523690"/>
              <a:ext cx="530039" cy="421006"/>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7" name="Google Shape;3707;p39"/>
            <p:cNvSpPr/>
            <p:nvPr/>
          </p:nvSpPr>
          <p:spPr>
            <a:xfrm rot="-7840364">
              <a:off x="8038416" y="1681708"/>
              <a:ext cx="107800" cy="165563"/>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08" name="Google Shape;3708;p39"/>
            <p:cNvSpPr/>
            <p:nvPr/>
          </p:nvSpPr>
          <p:spPr>
            <a:xfrm rot="-7840364">
              <a:off x="7997088" y="1778331"/>
              <a:ext cx="338217" cy="387290"/>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09" name="Google Shape;3709;p39"/>
            <p:cNvSpPr/>
            <p:nvPr/>
          </p:nvSpPr>
          <p:spPr>
            <a:xfrm rot="-7840364">
              <a:off x="8047823" y="1675580"/>
              <a:ext cx="30965" cy="32563"/>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10" name="Google Shape;3710;p39"/>
            <p:cNvSpPr/>
            <p:nvPr/>
          </p:nvSpPr>
          <p:spPr>
            <a:xfrm rot="-3422581">
              <a:off x="7878580" y="2679874"/>
              <a:ext cx="273102" cy="249484"/>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11" name="Google Shape;3711;p39"/>
            <p:cNvSpPr/>
            <p:nvPr/>
          </p:nvSpPr>
          <p:spPr>
            <a:xfrm rot="-3422581">
              <a:off x="7881164" y="2639862"/>
              <a:ext cx="346975" cy="278903"/>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712" name="Google Shape;3712;p39"/>
            <p:cNvSpPr/>
            <p:nvPr/>
          </p:nvSpPr>
          <p:spPr>
            <a:xfrm rot="-3422581">
              <a:off x="7872585" y="2728269"/>
              <a:ext cx="177230" cy="197022"/>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13" name="Google Shape;3713;p39"/>
            <p:cNvSpPr/>
            <p:nvPr/>
          </p:nvSpPr>
          <p:spPr>
            <a:xfrm rot="-3422581">
              <a:off x="7880982" y="2677462"/>
              <a:ext cx="270238" cy="252152"/>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121900" tIns="121900" rIns="121900" bIns="121900" anchor="ctr" anchorCtr="0">
              <a:noAutofit/>
            </a:bodyPr>
            <a:lstStyle/>
            <a:p>
              <a:endParaRPr sz="2400"/>
            </a:p>
          </p:txBody>
        </p:sp>
      </p:grpSp>
      <p:grpSp>
        <p:nvGrpSpPr>
          <p:cNvPr id="3719" name="Google Shape;3719;p39"/>
          <p:cNvGrpSpPr/>
          <p:nvPr/>
        </p:nvGrpSpPr>
        <p:grpSpPr>
          <a:xfrm>
            <a:off x="10599601" y="4569334"/>
            <a:ext cx="450859" cy="512300"/>
            <a:chOff x="1463726" y="289374"/>
            <a:chExt cx="338144" cy="384225"/>
          </a:xfrm>
        </p:grpSpPr>
        <p:sp>
          <p:nvSpPr>
            <p:cNvPr id="3720" name="Google Shape;3720;p39"/>
            <p:cNvSpPr/>
            <p:nvPr/>
          </p:nvSpPr>
          <p:spPr>
            <a:xfrm rot="4905228" flipH="1">
              <a:off x="1515392" y="395830"/>
              <a:ext cx="273098" cy="249482"/>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21" name="Google Shape;3721;p39"/>
            <p:cNvSpPr/>
            <p:nvPr/>
          </p:nvSpPr>
          <p:spPr>
            <a:xfrm rot="4905228" flipH="1">
              <a:off x="1453132" y="341615"/>
              <a:ext cx="346970" cy="27890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722" name="Google Shape;3722;p39"/>
            <p:cNvSpPr/>
            <p:nvPr/>
          </p:nvSpPr>
          <p:spPr>
            <a:xfrm rot="4905228" flipH="1">
              <a:off x="1603054" y="464739"/>
              <a:ext cx="177228" cy="197021"/>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23" name="Google Shape;3723;p39"/>
            <p:cNvSpPr/>
            <p:nvPr/>
          </p:nvSpPr>
          <p:spPr>
            <a:xfrm rot="4905228" flipH="1">
              <a:off x="1516393" y="393111"/>
              <a:ext cx="270235" cy="252151"/>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121900" tIns="121900" rIns="121900" bIns="121900" anchor="ctr" anchorCtr="0">
              <a:noAutofit/>
            </a:bodyPr>
            <a:lstStyle/>
            <a:p>
              <a:endParaRPr sz="2400"/>
            </a:p>
          </p:txBody>
        </p:sp>
      </p:grpSp>
      <p:sp>
        <p:nvSpPr>
          <p:cNvPr id="3727" name="Google Shape;3727;p39"/>
          <p:cNvSpPr/>
          <p:nvPr/>
        </p:nvSpPr>
        <p:spPr>
          <a:xfrm rot="5400000">
            <a:off x="11641100" y="955100"/>
            <a:ext cx="380400" cy="5264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28" name="Google Shape;3728;p39">
            <a:hlinkClick r:id="rId4" action="ppaction://hlinksldjump"/>
          </p:cNvPr>
          <p:cNvSpPr txBox="1"/>
          <p:nvPr/>
        </p:nvSpPr>
        <p:spPr>
          <a:xfrm>
            <a:off x="11594767" y="835567"/>
            <a:ext cx="526400" cy="738800"/>
          </a:xfrm>
          <a:prstGeom prst="rect">
            <a:avLst/>
          </a:prstGeom>
          <a:noFill/>
          <a:ln>
            <a:noFill/>
          </a:ln>
        </p:spPr>
        <p:txBody>
          <a:bodyPr spcFirstLastPara="1" wrap="square" lIns="121900" tIns="121900" rIns="121900" bIns="121900" anchor="t" anchorCtr="0">
            <a:noAutofit/>
          </a:bodyPr>
          <a:lstStyle/>
          <a:p>
            <a:r>
              <a:rPr lang="en" sz="3200">
                <a:solidFill>
                  <a:srgbClr val="FFFFFF"/>
                </a:solidFill>
                <a:uFill>
                  <a:noFill/>
                </a:uFill>
                <a:latin typeface="Grand Hotel"/>
                <a:ea typeface="Grand Hotel"/>
                <a:cs typeface="Grand Hotel"/>
                <a:sym typeface="Grand Hotel"/>
                <a:hlinkClick r:id="rId4" action="ppaction://hlinksldjump">
                  <a:extLst>
                    <a:ext uri="{A12FA001-AC4F-418D-AE19-62706E023703}">
                      <ahyp:hlinkClr xmlns:ahyp="http://schemas.microsoft.com/office/drawing/2018/hyperlinkcolor" val="tx"/>
                    </a:ext>
                  </a:extLst>
                </a:hlinkClick>
              </a:rPr>
              <a:t>1</a:t>
            </a:r>
            <a:endParaRPr sz="3200">
              <a:solidFill>
                <a:srgbClr val="FFFFFF"/>
              </a:solidFill>
              <a:latin typeface="Grand Hotel"/>
              <a:ea typeface="Grand Hotel"/>
              <a:cs typeface="Grand Hotel"/>
              <a:sym typeface="Grand Hotel"/>
            </a:endParaRPr>
          </a:p>
        </p:txBody>
      </p:sp>
      <p:sp>
        <p:nvSpPr>
          <p:cNvPr id="3729" name="Google Shape;3729;p39"/>
          <p:cNvSpPr/>
          <p:nvPr/>
        </p:nvSpPr>
        <p:spPr>
          <a:xfrm rot="5400000">
            <a:off x="11641100" y="1641967"/>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1" name="Google Shape;3731;p39"/>
          <p:cNvSpPr/>
          <p:nvPr/>
        </p:nvSpPr>
        <p:spPr>
          <a:xfrm rot="5400000">
            <a:off x="11641100" y="2328833"/>
            <a:ext cx="380400" cy="5264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3" name="Google Shape;3733;p39"/>
          <p:cNvSpPr/>
          <p:nvPr/>
        </p:nvSpPr>
        <p:spPr>
          <a:xfrm rot="5400000">
            <a:off x="11641100" y="3015700"/>
            <a:ext cx="380400" cy="5264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5" name="Google Shape;3735;p39"/>
          <p:cNvSpPr/>
          <p:nvPr/>
        </p:nvSpPr>
        <p:spPr>
          <a:xfrm rot="5400000">
            <a:off x="11641100" y="3702567"/>
            <a:ext cx="380400" cy="5264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7" name="Google Shape;3737;p39"/>
          <p:cNvSpPr/>
          <p:nvPr/>
        </p:nvSpPr>
        <p:spPr>
          <a:xfrm rot="5400000">
            <a:off x="11641100" y="4389433"/>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42" name="Google Shape;3742;p39">
            <a:hlinkClick r:id="" action="ppaction://noaction"/>
          </p:cNvPr>
          <p:cNvSpPr/>
          <p:nvPr/>
        </p:nvSpPr>
        <p:spPr>
          <a:xfrm>
            <a:off x="11639036" y="5461700"/>
            <a:ext cx="334601" cy="304728"/>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pic>
        <p:nvPicPr>
          <p:cNvPr id="2" name="Picture 1">
            <a:extLst>
              <a:ext uri="{FF2B5EF4-FFF2-40B4-BE49-F238E27FC236}">
                <a16:creationId xmlns:a16="http://schemas.microsoft.com/office/drawing/2014/main" id="{4AB3BA29-5C83-430F-B501-B4B4B79D91A2}"/>
              </a:ext>
            </a:extLst>
          </p:cNvPr>
          <p:cNvPicPr>
            <a:picLocks noChangeAspect="1"/>
          </p:cNvPicPr>
          <p:nvPr/>
        </p:nvPicPr>
        <p:blipFill>
          <a:blip r:embed="rId5"/>
          <a:stretch>
            <a:fillRect/>
          </a:stretch>
        </p:blipFill>
        <p:spPr>
          <a:xfrm>
            <a:off x="1511267" y="255606"/>
            <a:ext cx="9330072" cy="5750712"/>
          </a:xfrm>
          <a:prstGeom prst="rect">
            <a:avLst/>
          </a:prstGeom>
        </p:spPr>
      </p:pic>
      <p:sp>
        <p:nvSpPr>
          <p:cNvPr id="4" name="TextBox 3">
            <a:extLst>
              <a:ext uri="{FF2B5EF4-FFF2-40B4-BE49-F238E27FC236}">
                <a16:creationId xmlns:a16="http://schemas.microsoft.com/office/drawing/2014/main" id="{0E09A08A-A197-43D7-BEFF-AF1DDC7D1B3D}"/>
              </a:ext>
            </a:extLst>
          </p:cNvPr>
          <p:cNvSpPr txBox="1"/>
          <p:nvPr/>
        </p:nvSpPr>
        <p:spPr>
          <a:xfrm>
            <a:off x="2728462" y="3262128"/>
            <a:ext cx="7701629" cy="913007"/>
          </a:xfrm>
          <a:prstGeom prst="rect">
            <a:avLst/>
          </a:prstGeom>
          <a:noFill/>
        </p:spPr>
        <p:txBody>
          <a:bodyPr wrap="square" rtlCol="0">
            <a:spAutoFit/>
          </a:bodyPr>
          <a:lstStyle/>
          <a:p>
            <a:r>
              <a:rPr lang="en-US" sz="5333" dirty="0">
                <a:latin typeface="Times New Roman" panose="02020603050405020304" pitchFamily="18" charset="0"/>
                <a:cs typeface="Times New Roman" panose="02020603050405020304" pitchFamily="18" charset="0"/>
              </a:rPr>
              <a:t>LUYỆN ĐỌC DIỄN CẢM</a:t>
            </a:r>
          </a:p>
        </p:txBody>
      </p:sp>
      <p:pic>
        <p:nvPicPr>
          <p:cNvPr id="87" name="Picture 7">
            <a:extLst>
              <a:ext uri="{FF2B5EF4-FFF2-40B4-BE49-F238E27FC236}">
                <a16:creationId xmlns:a16="http://schemas.microsoft.com/office/drawing/2014/main" id="{B8CCB462-3E85-4B9D-9237-4C5427D6746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92075" y="4571065"/>
            <a:ext cx="4051604" cy="1304304"/>
          </a:xfrm>
          <a:prstGeom prst="rect">
            <a:avLst/>
          </a:prstGeom>
          <a:noFill/>
          <a:ln>
            <a:noFill/>
          </a:ln>
        </p:spPr>
      </p:pic>
    </p:spTree>
    <p:custDataLst>
      <p:tags r:id="rId1"/>
    </p:custDataLst>
    <p:extLst>
      <p:ext uri="{BB962C8B-B14F-4D97-AF65-F5344CB8AC3E}">
        <p14:creationId xmlns:p14="http://schemas.microsoft.com/office/powerpoint/2010/main" val="4186188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2" descr="nen2">
            <a:extLst>
              <a:ext uri="{FF2B5EF4-FFF2-40B4-BE49-F238E27FC236}">
                <a16:creationId xmlns:a16="http://schemas.microsoft.com/office/drawing/2014/main" id="{85F18763-76EC-43AD-A7B5-6C97D5D1A04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0" y="14818"/>
            <a:ext cx="9144000" cy="5395383"/>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0" name="Picture 15">
            <a:extLst>
              <a:ext uri="{FF2B5EF4-FFF2-40B4-BE49-F238E27FC236}">
                <a16:creationId xmlns:a16="http://schemas.microsoft.com/office/drawing/2014/main" id="{3D293CB9-453B-410E-8C65-1A962707C2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0"/>
            <a:ext cx="10972800" cy="668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Rectangle 5">
            <a:extLst>
              <a:ext uri="{FF2B5EF4-FFF2-40B4-BE49-F238E27FC236}">
                <a16:creationId xmlns:a16="http://schemas.microsoft.com/office/drawing/2014/main" id="{72D4E325-4FDE-4687-B38B-48B9A49F92EA}"/>
              </a:ext>
            </a:extLst>
          </p:cNvPr>
          <p:cNvSpPr>
            <a:spLocks noChangeArrowheads="1"/>
          </p:cNvSpPr>
          <p:nvPr/>
        </p:nvSpPr>
        <p:spPr bwMode="auto">
          <a:xfrm>
            <a:off x="666419" y="5453874"/>
            <a:ext cx="8343549" cy="10772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en-US" altLang="en-US" sz="3200" b="1" dirty="0" err="1">
                <a:solidFill>
                  <a:srgbClr val="000000"/>
                </a:solidFill>
                <a:latin typeface="Times New Roman" panose="02020603050405020304" pitchFamily="18" charset="0"/>
                <a:cs typeface="Times New Roman" panose="02020603050405020304" pitchFamily="18" charset="0"/>
              </a:rPr>
              <a:t>Bức</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tranh</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vẽ</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cảnh</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gì</a:t>
            </a:r>
            <a:r>
              <a:rPr lang="en-US" altLang="en-US" sz="3200" b="1" dirty="0">
                <a:solidFill>
                  <a:srgbClr val="000000"/>
                </a:solidFill>
                <a:latin typeface="Times New Roman" panose="02020603050405020304" pitchFamily="18" charset="0"/>
                <a:cs typeface="Times New Roman" panose="02020603050405020304" pitchFamily="18" charset="0"/>
              </a:rPr>
              <a:t>? </a:t>
            </a:r>
          </a:p>
          <a:p>
            <a:pPr algn="just" eaLnBrk="1" hangingPunct="1"/>
            <a:r>
              <a:rPr lang="en-US" altLang="en-US" sz="3200" b="1" dirty="0" err="1">
                <a:solidFill>
                  <a:srgbClr val="000000"/>
                </a:solidFill>
                <a:latin typeface="Times New Roman" panose="02020603050405020304" pitchFamily="18" charset="0"/>
                <a:cs typeface="Times New Roman" panose="02020603050405020304" pitchFamily="18" charset="0"/>
              </a:rPr>
              <a:t>Em</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tưởng</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tượng</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xem</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chú</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Đất</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Nung</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sẽ</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làm</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gì</a:t>
            </a:r>
            <a:r>
              <a:rPr lang="en-US" altLang="en-US" sz="3200" dirty="0">
                <a:solidFill>
                  <a:srgbClr val="000000"/>
                </a:solidFill>
                <a:latin typeface="Times New Roman" panose="02020603050405020304" pitchFamily="18" charset="0"/>
                <a:cs typeface="Times New Roman" panose="02020603050405020304" pitchFamily="18" charset="0"/>
              </a:rPr>
              <a:t>?</a:t>
            </a:r>
            <a:endParaRPr lang="en-US" altLang="en-US" sz="3200" dirty="0">
              <a:solidFill>
                <a:srgbClr val="000000"/>
              </a:solidFill>
              <a:latin typeface="Franklin Gothic Book" panose="020B0503020102020204" pitchFamily="34" charset="0"/>
            </a:endParaRPr>
          </a:p>
        </p:txBody>
      </p:sp>
      <p:sp>
        <p:nvSpPr>
          <p:cNvPr id="9" name="Rectangle 8">
            <a:extLst>
              <a:ext uri="{FF2B5EF4-FFF2-40B4-BE49-F238E27FC236}">
                <a16:creationId xmlns:a16="http://schemas.microsoft.com/office/drawing/2014/main" id="{7DA13823-FBE0-4D60-A5DA-1B3ED76980A9}"/>
              </a:ext>
            </a:extLst>
          </p:cNvPr>
          <p:cNvSpPr>
            <a:spLocks noChangeArrowheads="1"/>
          </p:cNvSpPr>
          <p:nvPr/>
        </p:nvSpPr>
        <p:spPr bwMode="auto">
          <a:xfrm>
            <a:off x="702648" y="5471584"/>
            <a:ext cx="8287979" cy="11387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600" b="1" dirty="0" err="1">
                <a:solidFill>
                  <a:srgbClr val="C00000"/>
                </a:solidFill>
                <a:latin typeface="Times New Roman" panose="02020603050405020304" pitchFamily="18" charset="0"/>
                <a:cs typeface="Times New Roman" panose="02020603050405020304" pitchFamily="18" charset="0"/>
              </a:rPr>
              <a:t>Chú</a:t>
            </a:r>
            <a:r>
              <a:rPr lang="en-US" altLang="en-US" sz="3600" b="1" dirty="0">
                <a:solidFill>
                  <a:srgbClr val="C00000"/>
                </a:solidFill>
                <a:latin typeface="Times New Roman" panose="02020603050405020304" pitchFamily="18" charset="0"/>
                <a:cs typeface="Times New Roman" panose="02020603050405020304" pitchFamily="18" charset="0"/>
              </a:rPr>
              <a:t> </a:t>
            </a:r>
            <a:r>
              <a:rPr lang="en-US" altLang="en-US" sz="3600" b="1" dirty="0" err="1">
                <a:solidFill>
                  <a:srgbClr val="C00000"/>
                </a:solidFill>
                <a:latin typeface="Times New Roman" panose="02020603050405020304" pitchFamily="18" charset="0"/>
                <a:cs typeface="Times New Roman" panose="02020603050405020304" pitchFamily="18" charset="0"/>
              </a:rPr>
              <a:t>Đất</a:t>
            </a:r>
            <a:r>
              <a:rPr lang="en-US" altLang="en-US" sz="3600" b="1" dirty="0">
                <a:solidFill>
                  <a:srgbClr val="C00000"/>
                </a:solidFill>
                <a:latin typeface="Times New Roman" panose="02020603050405020304" pitchFamily="18" charset="0"/>
                <a:cs typeface="Times New Roman" panose="02020603050405020304" pitchFamily="18" charset="0"/>
              </a:rPr>
              <a:t> </a:t>
            </a:r>
            <a:r>
              <a:rPr lang="en-US" altLang="en-US" sz="3600" b="1" dirty="0" err="1">
                <a:solidFill>
                  <a:srgbClr val="C00000"/>
                </a:solidFill>
                <a:latin typeface="Times New Roman" panose="02020603050405020304" pitchFamily="18" charset="0"/>
                <a:cs typeface="Times New Roman" panose="02020603050405020304" pitchFamily="18" charset="0"/>
              </a:rPr>
              <a:t>Nung</a:t>
            </a:r>
            <a:r>
              <a:rPr lang="en-US" altLang="en-US" sz="3600" b="1" dirty="0">
                <a:solidFill>
                  <a:srgbClr val="C00000"/>
                </a:solidFill>
                <a:latin typeface="Times New Roman" panose="02020603050405020304" pitchFamily="18" charset="0"/>
                <a:cs typeface="Times New Roman" panose="02020603050405020304" pitchFamily="18" charset="0"/>
              </a:rPr>
              <a:t> ( </a:t>
            </a:r>
            <a:r>
              <a:rPr lang="en-US" altLang="en-US" sz="3600" b="1" dirty="0" err="1">
                <a:solidFill>
                  <a:srgbClr val="C00000"/>
                </a:solidFill>
                <a:latin typeface="Times New Roman" panose="02020603050405020304" pitchFamily="18" charset="0"/>
                <a:cs typeface="Times New Roman" panose="02020603050405020304" pitchFamily="18" charset="0"/>
              </a:rPr>
              <a:t>Tiếp</a:t>
            </a:r>
            <a:r>
              <a:rPr lang="en-US" altLang="en-US" sz="3600" b="1" dirty="0">
                <a:solidFill>
                  <a:srgbClr val="C00000"/>
                </a:solidFill>
                <a:latin typeface="Times New Roman" panose="02020603050405020304" pitchFamily="18" charset="0"/>
                <a:cs typeface="Times New Roman" panose="02020603050405020304" pitchFamily="18" charset="0"/>
              </a:rPr>
              <a:t> </a:t>
            </a:r>
            <a:r>
              <a:rPr lang="en-US" altLang="en-US" sz="3600" b="1" dirty="0" err="1">
                <a:solidFill>
                  <a:srgbClr val="C00000"/>
                </a:solidFill>
                <a:latin typeface="Times New Roman" panose="02020603050405020304" pitchFamily="18" charset="0"/>
                <a:cs typeface="Times New Roman" panose="02020603050405020304" pitchFamily="18" charset="0"/>
              </a:rPr>
              <a:t>theo</a:t>
            </a:r>
            <a:r>
              <a:rPr lang="en-US" altLang="en-US" sz="3600" b="1" dirty="0">
                <a:solidFill>
                  <a:srgbClr val="C00000"/>
                </a:solidFill>
                <a:latin typeface="Times New Roman" panose="02020603050405020304" pitchFamily="18" charset="0"/>
                <a:cs typeface="Times New Roman" panose="02020603050405020304" pitchFamily="18" charset="0"/>
              </a:rPr>
              <a:t> )</a:t>
            </a:r>
          </a:p>
          <a:p>
            <a:pPr algn="ctr" eaLnBrk="1" hangingPunct="1"/>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i="1" dirty="0">
                <a:solidFill>
                  <a:srgbClr val="000000"/>
                </a:solidFill>
                <a:latin typeface="Times New Roman" panose="02020603050405020304" pitchFamily="18" charset="0"/>
                <a:cs typeface="Times New Roman" panose="02020603050405020304" pitchFamily="18" charset="0"/>
              </a:rPr>
              <a:t>Theo </a:t>
            </a:r>
            <a:r>
              <a:rPr lang="en-US" altLang="en-US" sz="3200" b="1" i="1" dirty="0" err="1">
                <a:solidFill>
                  <a:srgbClr val="000000"/>
                </a:solidFill>
                <a:latin typeface="Times New Roman" panose="02020603050405020304" pitchFamily="18" charset="0"/>
                <a:cs typeface="Times New Roman" panose="02020603050405020304" pitchFamily="18" charset="0"/>
              </a:rPr>
              <a:t>Nguyễn</a:t>
            </a:r>
            <a:r>
              <a:rPr lang="en-US" altLang="en-US" sz="3200" b="1" i="1" dirty="0">
                <a:solidFill>
                  <a:srgbClr val="000000"/>
                </a:solidFill>
                <a:latin typeface="Times New Roman" panose="02020603050405020304" pitchFamily="18" charset="0"/>
                <a:cs typeface="Times New Roman" panose="02020603050405020304" pitchFamily="18" charset="0"/>
              </a:rPr>
              <a:t> </a:t>
            </a:r>
            <a:r>
              <a:rPr lang="en-US" altLang="en-US" sz="3200" b="1" i="1" dirty="0" err="1">
                <a:solidFill>
                  <a:srgbClr val="000000"/>
                </a:solidFill>
                <a:latin typeface="Times New Roman" panose="02020603050405020304" pitchFamily="18" charset="0"/>
                <a:cs typeface="Times New Roman" panose="02020603050405020304" pitchFamily="18" charset="0"/>
              </a:rPr>
              <a:t>Kiên</a:t>
            </a:r>
            <a:endParaRPr lang="en-US" altLang="en-US" sz="3200" b="1" i="1" dirty="0">
              <a:solidFill>
                <a:srgbClr val="000000"/>
              </a:solidFill>
              <a:latin typeface="Times New Roman" panose="02020603050405020304" pitchFamily="18" charset="0"/>
              <a:cs typeface="Times New Roman" panose="02020603050405020304" pitchFamily="18" charset="0"/>
            </a:endParaRPr>
          </a:p>
        </p:txBody>
      </p:sp>
      <p:pic>
        <p:nvPicPr>
          <p:cNvPr id="48" name="Picture 47" descr="C:\Users\DAITHANH\Desktop\17_26_1342597769_27_2-15.jpg">
            <a:hlinkClick r:id="rId5" action="ppaction://hlinksldjump"/>
            <a:extLst>
              <a:ext uri="{FF2B5EF4-FFF2-40B4-BE49-F238E27FC236}">
                <a16:creationId xmlns:a16="http://schemas.microsoft.com/office/drawing/2014/main" id="{A4687108-A9AB-4060-AB5E-541BDF1CA312}"/>
              </a:ext>
            </a:extLst>
          </p:cNvPr>
          <p:cNvPicPr>
            <a:picLocks noChangeAspect="1" noChangeArrowheads="1"/>
          </p:cNvPicPr>
          <p:nvPr/>
        </p:nvPicPr>
        <p:blipFill>
          <a:blip r:embed="rId6"/>
          <a:srcRect/>
          <a:stretch>
            <a:fillRect/>
          </a:stretch>
        </p:blipFill>
        <p:spPr bwMode="auto">
          <a:xfrm>
            <a:off x="6090350" y="3577782"/>
            <a:ext cx="5190864" cy="3204017"/>
          </a:xfrm>
          <a:prstGeom prst="round2DiagRect">
            <a:avLst>
              <a:gd name="adj1" fmla="val 16667"/>
              <a:gd name="adj2" fmla="val 0"/>
            </a:avLst>
          </a:prstGeom>
          <a:ln w="88900" cap="sq">
            <a:solidFill>
              <a:srgbClr val="00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9" name="Picture 48" descr="C:\Users\DAITHANH\Desktop\17_26_1342597772_88_mickey-mickey-mouse-30636419-488-500.jpg">
            <a:hlinkClick r:id="rId7" action="ppaction://hlinksldjump"/>
            <a:extLst>
              <a:ext uri="{FF2B5EF4-FFF2-40B4-BE49-F238E27FC236}">
                <a16:creationId xmlns:a16="http://schemas.microsoft.com/office/drawing/2014/main" id="{2A70D21A-A3B2-4D4F-A42C-426A8D1E00DE}"/>
              </a:ext>
            </a:extLst>
          </p:cNvPr>
          <p:cNvPicPr>
            <a:picLocks noChangeAspect="1" noChangeArrowheads="1"/>
          </p:cNvPicPr>
          <p:nvPr/>
        </p:nvPicPr>
        <p:blipFill>
          <a:blip r:embed="rId8"/>
          <a:srcRect/>
          <a:stretch>
            <a:fillRect/>
          </a:stretch>
        </p:blipFill>
        <p:spPr bwMode="auto">
          <a:xfrm>
            <a:off x="812801" y="106364"/>
            <a:ext cx="5132388" cy="3550708"/>
          </a:xfrm>
          <a:prstGeom prst="round2DiagRect">
            <a:avLst>
              <a:gd name="adj1" fmla="val 16667"/>
              <a:gd name="adj2" fmla="val 0"/>
            </a:avLst>
          </a:prstGeom>
          <a:ln w="88900" cap="sq">
            <a:solidFill>
              <a:srgbClr val="FF3399"/>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0" name="Picture 5" descr="C:\Users\DAITHANH\Desktop\17_26_1342597778_45_pinkpanther800.jpg">
            <a:hlinkClick r:id="rId9" action="ppaction://hlinksldjump"/>
            <a:extLst>
              <a:ext uri="{FF2B5EF4-FFF2-40B4-BE49-F238E27FC236}">
                <a16:creationId xmlns:a16="http://schemas.microsoft.com/office/drawing/2014/main" id="{7CE14D09-12AC-4DBB-8A0F-BFEAFAC477C2}"/>
              </a:ext>
            </a:extLst>
          </p:cNvPr>
          <p:cNvPicPr>
            <a:picLocks noChangeAspect="1" noChangeArrowheads="1"/>
          </p:cNvPicPr>
          <p:nvPr/>
        </p:nvPicPr>
        <p:blipFill>
          <a:blip r:embed="rId10"/>
          <a:srcRect/>
          <a:stretch>
            <a:fillRect/>
          </a:stretch>
        </p:blipFill>
        <p:spPr bwMode="auto">
          <a:xfrm>
            <a:off x="6094413" y="76201"/>
            <a:ext cx="5132388" cy="3409121"/>
          </a:xfrm>
          <a:prstGeom prst="round2DiagRect">
            <a:avLst>
              <a:gd name="adj1" fmla="val 16667"/>
              <a:gd name="adj2" fmla="val 0"/>
            </a:avLst>
          </a:prstGeom>
          <a:ln w="88900" cap="sq">
            <a:solidFill>
              <a:srgbClr val="66FF33"/>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 name="Picture 6" descr="C:\Users\DAITHANH\Desktop\20110320192428324.jpg">
            <a:hlinkClick r:id="rId11" action="ppaction://hlinksldjump"/>
            <a:extLst>
              <a:ext uri="{FF2B5EF4-FFF2-40B4-BE49-F238E27FC236}">
                <a16:creationId xmlns:a16="http://schemas.microsoft.com/office/drawing/2014/main" id="{5E5D336D-EA11-430D-900B-7889954786D8}"/>
              </a:ext>
            </a:extLst>
          </p:cNvPr>
          <p:cNvPicPr>
            <a:picLocks noChangeAspect="1" noChangeArrowheads="1"/>
          </p:cNvPicPr>
          <p:nvPr/>
        </p:nvPicPr>
        <p:blipFill>
          <a:blip r:embed="rId12"/>
          <a:srcRect/>
          <a:stretch>
            <a:fillRect/>
          </a:stretch>
        </p:blipFill>
        <p:spPr bwMode="auto">
          <a:xfrm>
            <a:off x="783781" y="3796242"/>
            <a:ext cx="5132388" cy="3074457"/>
          </a:xfrm>
          <a:prstGeom prst="round2DiagRect">
            <a:avLst>
              <a:gd name="adj1" fmla="val 16667"/>
              <a:gd name="adj2" fmla="val 0"/>
            </a:avLst>
          </a:prstGeom>
          <a:ln w="88900" cap="sq">
            <a:solidFill>
              <a:srgbClr val="FF990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2" name="Oval 51">
            <a:extLst>
              <a:ext uri="{FF2B5EF4-FFF2-40B4-BE49-F238E27FC236}">
                <a16:creationId xmlns:a16="http://schemas.microsoft.com/office/drawing/2014/main" id="{EC12C2D2-2368-4F88-9EFE-7218912523FF}"/>
              </a:ext>
            </a:extLst>
          </p:cNvPr>
          <p:cNvSpPr/>
          <p:nvPr/>
        </p:nvSpPr>
        <p:spPr>
          <a:xfrm>
            <a:off x="4897438" y="2417763"/>
            <a:ext cx="920751" cy="1066800"/>
          </a:xfrm>
          <a:prstGeom prst="ellipse">
            <a:avLst/>
          </a:prstGeom>
          <a:solidFill>
            <a:srgbClr val="FF0000"/>
          </a:solidFill>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8800" dirty="0">
                <a:solidFill>
                  <a:srgbClr val="FFFF00"/>
                </a:solidFill>
                <a:latin typeface="Tahoma" pitchFamily="34" charset="0"/>
                <a:ea typeface="Tahoma" pitchFamily="34" charset="0"/>
                <a:cs typeface="Tahoma" pitchFamily="34" charset="0"/>
              </a:rPr>
              <a:t>1</a:t>
            </a:r>
          </a:p>
        </p:txBody>
      </p:sp>
      <p:sp>
        <p:nvSpPr>
          <p:cNvPr id="53" name="Oval 52">
            <a:extLst>
              <a:ext uri="{FF2B5EF4-FFF2-40B4-BE49-F238E27FC236}">
                <a16:creationId xmlns:a16="http://schemas.microsoft.com/office/drawing/2014/main" id="{F1130198-ABD8-49E6-A730-C088F5068D8F}"/>
              </a:ext>
            </a:extLst>
          </p:cNvPr>
          <p:cNvSpPr/>
          <p:nvPr/>
        </p:nvSpPr>
        <p:spPr>
          <a:xfrm>
            <a:off x="10145918" y="2343888"/>
            <a:ext cx="920751" cy="1066800"/>
          </a:xfrm>
          <a:prstGeom prst="ellipse">
            <a:avLst/>
          </a:prstGeom>
          <a:solidFill>
            <a:srgbClr val="FF0000"/>
          </a:solidFill>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8800" dirty="0">
                <a:solidFill>
                  <a:srgbClr val="FFFF00"/>
                </a:solidFill>
                <a:latin typeface="Tahoma" pitchFamily="34" charset="0"/>
                <a:ea typeface="Tahoma" pitchFamily="34" charset="0"/>
                <a:cs typeface="Tahoma" pitchFamily="34" charset="0"/>
              </a:rPr>
              <a:t>2</a:t>
            </a:r>
          </a:p>
        </p:txBody>
      </p:sp>
      <p:sp>
        <p:nvSpPr>
          <p:cNvPr id="54" name="Oval 53">
            <a:extLst>
              <a:ext uri="{FF2B5EF4-FFF2-40B4-BE49-F238E27FC236}">
                <a16:creationId xmlns:a16="http://schemas.microsoft.com/office/drawing/2014/main" id="{CB4C29A1-ABC3-4A70-9A69-08651D48DBED}"/>
              </a:ext>
            </a:extLst>
          </p:cNvPr>
          <p:cNvSpPr/>
          <p:nvPr/>
        </p:nvSpPr>
        <p:spPr>
          <a:xfrm>
            <a:off x="4897437" y="5728135"/>
            <a:ext cx="920751" cy="1066800"/>
          </a:xfrm>
          <a:prstGeom prst="ellipse">
            <a:avLst/>
          </a:prstGeom>
          <a:solidFill>
            <a:srgbClr val="FF0000"/>
          </a:solidFill>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8800" dirty="0">
                <a:solidFill>
                  <a:srgbClr val="FFFF00"/>
                </a:solidFill>
                <a:latin typeface="Tahoma" pitchFamily="34" charset="0"/>
                <a:ea typeface="Tahoma" pitchFamily="34" charset="0"/>
                <a:cs typeface="Tahoma" pitchFamily="34" charset="0"/>
              </a:rPr>
              <a:t>3</a:t>
            </a:r>
          </a:p>
        </p:txBody>
      </p:sp>
      <p:sp>
        <p:nvSpPr>
          <p:cNvPr id="55" name="Oval 54">
            <a:extLst>
              <a:ext uri="{FF2B5EF4-FFF2-40B4-BE49-F238E27FC236}">
                <a16:creationId xmlns:a16="http://schemas.microsoft.com/office/drawing/2014/main" id="{60A043D6-BF58-462F-98DB-30EE00C14254}"/>
              </a:ext>
            </a:extLst>
          </p:cNvPr>
          <p:cNvSpPr/>
          <p:nvPr/>
        </p:nvSpPr>
        <p:spPr>
          <a:xfrm>
            <a:off x="10182058" y="5613400"/>
            <a:ext cx="922339" cy="1066800"/>
          </a:xfrm>
          <a:prstGeom prst="ellipse">
            <a:avLst/>
          </a:prstGeom>
          <a:solidFill>
            <a:srgbClr val="FF0000"/>
          </a:solidFill>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8800" dirty="0">
                <a:solidFill>
                  <a:srgbClr val="FFFF00"/>
                </a:solidFill>
                <a:latin typeface="Tahoma" pitchFamily="34" charset="0"/>
                <a:ea typeface="Tahoma" pitchFamily="34" charset="0"/>
                <a:cs typeface="Tahoma" pitchFamily="34" charset="0"/>
              </a:rPr>
              <a:t>4</a:t>
            </a:r>
          </a:p>
        </p:txBody>
      </p:sp>
      <p:sp>
        <p:nvSpPr>
          <p:cNvPr id="2" name="Arrow: Right 1">
            <a:hlinkClick r:id="rId13" action="ppaction://hlinksldjump"/>
            <a:extLst>
              <a:ext uri="{FF2B5EF4-FFF2-40B4-BE49-F238E27FC236}">
                <a16:creationId xmlns:a16="http://schemas.microsoft.com/office/drawing/2014/main" id="{8F114368-2BCB-416B-86BD-E70EBAA86C64}"/>
              </a:ext>
            </a:extLst>
          </p:cNvPr>
          <p:cNvSpPr/>
          <p:nvPr/>
        </p:nvSpPr>
        <p:spPr>
          <a:xfrm>
            <a:off x="11427602" y="6283325"/>
            <a:ext cx="671253" cy="485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21">
                                            <p:txEl>
                                              <p:pRg st="0" end="0"/>
                                            </p:txEl>
                                          </p:spTgt>
                                        </p:tgtEl>
                                        <p:attrNameLst>
                                          <p:attrName>style.visibility</p:attrName>
                                        </p:attrNameLst>
                                      </p:cBhvr>
                                      <p:to>
                                        <p:strVal val="visible"/>
                                      </p:to>
                                    </p:set>
                                    <p:animEffect transition="in" filter="barn(inVertical)">
                                      <p:cBhvr>
                                        <p:cTn id="7" dur="500"/>
                                        <p:tgtEl>
                                          <p:spTgt spid="9221">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221"/>
                                        </p:tgtEl>
                                        <p:attrNameLst>
                                          <p:attrName>style.visibility</p:attrName>
                                        </p:attrNameLst>
                                      </p:cBhvr>
                                      <p:to>
                                        <p:strVal val="visible"/>
                                      </p:to>
                                    </p:set>
                                    <p:animEffect transition="in" filter="wipe(down)">
                                      <p:cBhvr>
                                        <p:cTn id="10" dur="500"/>
                                        <p:tgtEl>
                                          <p:spTgt spid="92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221">
                                            <p:txEl>
                                              <p:pRg st="1" end="1"/>
                                            </p:txEl>
                                          </p:spTgt>
                                        </p:tgtEl>
                                        <p:attrNameLst>
                                          <p:attrName>style.visibility</p:attrName>
                                        </p:attrNameLst>
                                      </p:cBhvr>
                                      <p:to>
                                        <p:strVal val="visible"/>
                                      </p:to>
                                    </p:set>
                                    <p:animEffect transition="in" filter="barn(inVertical)">
                                      <p:cBhvr>
                                        <p:cTn id="15" dur="500"/>
                                        <p:tgtEl>
                                          <p:spTgt spid="922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50"/>
                                        </p:tgtEl>
                                      </p:cBhvr>
                                    </p:animEffect>
                                    <p:set>
                                      <p:cBhvr>
                                        <p:cTn id="26"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par>
                                <p:cTn id="27" presetID="10" presetClass="exit" presetSubtype="0" fill="hold" grpId="0" nodeType="withEffect">
                                  <p:stCondLst>
                                    <p:cond delay="0"/>
                                  </p:stCondLst>
                                  <p:childTnLst>
                                    <p:animEffect transition="out" filter="fade">
                                      <p:cBhvr>
                                        <p:cTn id="28" dur="500"/>
                                        <p:tgtEl>
                                          <p:spTgt spid="53"/>
                                        </p:tgtEl>
                                      </p:cBhvr>
                                    </p:animEffect>
                                    <p:set>
                                      <p:cBhvr>
                                        <p:cTn id="29"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0" restart="whenNotActive" fill="hold" evtFilter="cancelBubble" nodeType="interactiveSeq">
                <p:stCondLst>
                  <p:cond evt="onClick" delay="0">
                    <p:tgtEl>
                      <p:spTgt spid="49"/>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49"/>
                                        </p:tgtEl>
                                      </p:cBhvr>
                                    </p:animEffect>
                                    <p:set>
                                      <p:cBhvr>
                                        <p:cTn id="35"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6" presetID="10" presetClass="exit" presetSubtype="0" fill="hold" grpId="0" nodeType="withEffect">
                                  <p:stCondLst>
                                    <p:cond delay="0"/>
                                  </p:stCondLst>
                                  <p:childTnLst>
                                    <p:animEffect transition="out" filter="fade">
                                      <p:cBhvr>
                                        <p:cTn id="37" dur="500"/>
                                        <p:tgtEl>
                                          <p:spTgt spid="52"/>
                                        </p:tgtEl>
                                      </p:cBhvr>
                                    </p:animEffect>
                                    <p:set>
                                      <p:cBhvr>
                                        <p:cTn id="38"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39" restart="whenNotActive" fill="hold" evtFilter="cancelBubble" nodeType="interactiveSeq">
                <p:stCondLst>
                  <p:cond evt="onClick" delay="0">
                    <p:tgtEl>
                      <p:spTgt spid="48"/>
                    </p:tgtEl>
                  </p:cond>
                </p:stCondLst>
                <p:endSync evt="end" delay="0">
                  <p:rtn val="all"/>
                </p:endSync>
                <p:childTnLst>
                  <p:par>
                    <p:cTn id="40" fill="hold">
                      <p:stCondLst>
                        <p:cond delay="0"/>
                      </p:stCondLst>
                      <p:childTnLst>
                        <p:par>
                          <p:cTn id="41" fill="hold">
                            <p:stCondLst>
                              <p:cond delay="0"/>
                            </p:stCondLst>
                            <p:childTnLst>
                              <p:par>
                                <p:cTn id="42" presetID="2" presetClass="exit" presetSubtype="4" fill="hold" nodeType="clickEffect">
                                  <p:stCondLst>
                                    <p:cond delay="0"/>
                                  </p:stCondLst>
                                  <p:childTnLst>
                                    <p:anim calcmode="lin" valueType="num">
                                      <p:cBhvr additive="base">
                                        <p:cTn id="43" dur="500"/>
                                        <p:tgtEl>
                                          <p:spTgt spid="48"/>
                                        </p:tgtEl>
                                        <p:attrNameLst>
                                          <p:attrName>ppt_x</p:attrName>
                                        </p:attrNameLst>
                                      </p:cBhvr>
                                      <p:tavLst>
                                        <p:tav tm="0">
                                          <p:val>
                                            <p:strVal val="ppt_x"/>
                                          </p:val>
                                        </p:tav>
                                        <p:tav tm="100000">
                                          <p:val>
                                            <p:strVal val="ppt_x"/>
                                          </p:val>
                                        </p:tav>
                                      </p:tavLst>
                                    </p:anim>
                                    <p:anim calcmode="lin" valueType="num">
                                      <p:cBhvr additive="base">
                                        <p:cTn id="44" dur="500"/>
                                        <p:tgtEl>
                                          <p:spTgt spid="48"/>
                                        </p:tgtEl>
                                        <p:attrNameLst>
                                          <p:attrName>ppt_y</p:attrName>
                                        </p:attrNameLst>
                                      </p:cBhvr>
                                      <p:tavLst>
                                        <p:tav tm="0">
                                          <p:val>
                                            <p:strVal val="ppt_y"/>
                                          </p:val>
                                        </p:tav>
                                        <p:tav tm="100000">
                                          <p:val>
                                            <p:strVal val="1+ppt_h/2"/>
                                          </p:val>
                                        </p:tav>
                                      </p:tavLst>
                                    </p:anim>
                                    <p:set>
                                      <p:cBhvr>
                                        <p:cTn id="45"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par>
                                <p:cTn id="46" presetID="2" presetClass="exit" presetSubtype="4" fill="hold" grpId="0" nodeType="withEffect">
                                  <p:stCondLst>
                                    <p:cond delay="0"/>
                                  </p:stCondLst>
                                  <p:childTnLst>
                                    <p:anim calcmode="lin" valueType="num">
                                      <p:cBhvr additive="base">
                                        <p:cTn id="47" dur="500"/>
                                        <p:tgtEl>
                                          <p:spTgt spid="55"/>
                                        </p:tgtEl>
                                        <p:attrNameLst>
                                          <p:attrName>ppt_x</p:attrName>
                                        </p:attrNameLst>
                                      </p:cBhvr>
                                      <p:tavLst>
                                        <p:tav tm="0">
                                          <p:val>
                                            <p:strVal val="ppt_x"/>
                                          </p:val>
                                        </p:tav>
                                        <p:tav tm="100000">
                                          <p:val>
                                            <p:strVal val="ppt_x"/>
                                          </p:val>
                                        </p:tav>
                                      </p:tavLst>
                                    </p:anim>
                                    <p:anim calcmode="lin" valueType="num">
                                      <p:cBhvr additive="base">
                                        <p:cTn id="48" dur="500"/>
                                        <p:tgtEl>
                                          <p:spTgt spid="55"/>
                                        </p:tgtEl>
                                        <p:attrNameLst>
                                          <p:attrName>ppt_y</p:attrName>
                                        </p:attrNameLst>
                                      </p:cBhvr>
                                      <p:tavLst>
                                        <p:tav tm="0">
                                          <p:val>
                                            <p:strVal val="ppt_y"/>
                                          </p:val>
                                        </p:tav>
                                        <p:tav tm="100000">
                                          <p:val>
                                            <p:strVal val="1+ppt_h/2"/>
                                          </p:val>
                                        </p:tav>
                                      </p:tavLst>
                                    </p:anim>
                                    <p:set>
                                      <p:cBhvr>
                                        <p:cTn id="49"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50" restart="whenNotActive" fill="hold" evtFilter="cancelBubble" nodeType="interactiveSeq">
                <p:stCondLst>
                  <p:cond evt="onClick" delay="0">
                    <p:tgtEl>
                      <p:spTgt spid="51"/>
                    </p:tgtEl>
                  </p:cond>
                </p:stCondLst>
                <p:endSync evt="end" delay="0">
                  <p:rtn val="all"/>
                </p:endSync>
                <p:childTnLst>
                  <p:par>
                    <p:cTn id="51" fill="hold">
                      <p:stCondLst>
                        <p:cond delay="0"/>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51"/>
                                        </p:tgtEl>
                                        <p:attrNameLst>
                                          <p:attrName>ppt_x</p:attrName>
                                        </p:attrNameLst>
                                      </p:cBhvr>
                                      <p:tavLst>
                                        <p:tav tm="0">
                                          <p:val>
                                            <p:strVal val="ppt_x"/>
                                          </p:val>
                                        </p:tav>
                                        <p:tav tm="100000">
                                          <p:val>
                                            <p:strVal val="ppt_x"/>
                                          </p:val>
                                        </p:tav>
                                      </p:tavLst>
                                    </p:anim>
                                    <p:anim calcmode="lin" valueType="num">
                                      <p:cBhvr additive="base">
                                        <p:cTn id="55" dur="500"/>
                                        <p:tgtEl>
                                          <p:spTgt spid="51"/>
                                        </p:tgtEl>
                                        <p:attrNameLst>
                                          <p:attrName>ppt_y</p:attrName>
                                        </p:attrNameLst>
                                      </p:cBhvr>
                                      <p:tavLst>
                                        <p:tav tm="0">
                                          <p:val>
                                            <p:strVal val="ppt_y"/>
                                          </p:val>
                                        </p:tav>
                                        <p:tav tm="100000">
                                          <p:val>
                                            <p:strVal val="1+ppt_h/2"/>
                                          </p:val>
                                        </p:tav>
                                      </p:tavLst>
                                    </p:anim>
                                    <p:set>
                                      <p:cBhvr>
                                        <p:cTn id="56"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 presetClass="exit" presetSubtype="4" fill="hold" grpId="0" nodeType="withEffect">
                                  <p:stCondLst>
                                    <p:cond delay="0"/>
                                  </p:stCondLst>
                                  <p:childTnLst>
                                    <p:anim calcmode="lin" valueType="num">
                                      <p:cBhvr additive="base">
                                        <p:cTn id="58" dur="500"/>
                                        <p:tgtEl>
                                          <p:spTgt spid="54"/>
                                        </p:tgtEl>
                                        <p:attrNameLst>
                                          <p:attrName>ppt_x</p:attrName>
                                        </p:attrNameLst>
                                      </p:cBhvr>
                                      <p:tavLst>
                                        <p:tav tm="0">
                                          <p:val>
                                            <p:strVal val="ppt_x"/>
                                          </p:val>
                                        </p:tav>
                                        <p:tav tm="100000">
                                          <p:val>
                                            <p:strVal val="ppt_x"/>
                                          </p:val>
                                        </p:tav>
                                      </p:tavLst>
                                    </p:anim>
                                    <p:anim calcmode="lin" valueType="num">
                                      <p:cBhvr additive="base">
                                        <p:cTn id="59" dur="500"/>
                                        <p:tgtEl>
                                          <p:spTgt spid="54"/>
                                        </p:tgtEl>
                                        <p:attrNameLst>
                                          <p:attrName>ppt_y</p:attrName>
                                        </p:attrNameLst>
                                      </p:cBhvr>
                                      <p:tavLst>
                                        <p:tav tm="0">
                                          <p:val>
                                            <p:strVal val="ppt_y"/>
                                          </p:val>
                                        </p:tav>
                                        <p:tav tm="100000">
                                          <p:val>
                                            <p:strVal val="1+ppt_h/2"/>
                                          </p:val>
                                        </p:tav>
                                      </p:tavLst>
                                    </p:anim>
                                    <p:set>
                                      <p:cBhvr>
                                        <p:cTn id="60"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bldLst>
      <p:bldP spid="9221" grpId="0" animBg="1"/>
      <p:bldP spid="9" grpId="0" animBg="1"/>
      <p:bldP spid="52" grpId="0" animBg="1"/>
      <p:bldP spid="53" grpId="0" animBg="1"/>
      <p:bldP spid="54" grpId="0" animBg="1"/>
      <p:bldP spid="5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37"/>
        <p:cNvGrpSpPr/>
        <p:nvPr/>
      </p:nvGrpSpPr>
      <p:grpSpPr>
        <a:xfrm>
          <a:off x="0" y="0"/>
          <a:ext cx="0" cy="0"/>
          <a:chOff x="0" y="0"/>
          <a:chExt cx="0" cy="0"/>
        </a:xfrm>
      </p:grpSpPr>
      <p:grpSp>
        <p:nvGrpSpPr>
          <p:cNvPr id="3719" name="Google Shape;3719;p39"/>
          <p:cNvGrpSpPr/>
          <p:nvPr/>
        </p:nvGrpSpPr>
        <p:grpSpPr>
          <a:xfrm>
            <a:off x="10599601" y="4569334"/>
            <a:ext cx="450859" cy="512300"/>
            <a:chOff x="1463726" y="289374"/>
            <a:chExt cx="338144" cy="384225"/>
          </a:xfrm>
        </p:grpSpPr>
        <p:sp>
          <p:nvSpPr>
            <p:cNvPr id="3720" name="Google Shape;3720;p39"/>
            <p:cNvSpPr/>
            <p:nvPr/>
          </p:nvSpPr>
          <p:spPr>
            <a:xfrm rot="4905228" flipH="1">
              <a:off x="1515392" y="395830"/>
              <a:ext cx="273098" cy="249482"/>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21" name="Google Shape;3721;p39"/>
            <p:cNvSpPr/>
            <p:nvPr/>
          </p:nvSpPr>
          <p:spPr>
            <a:xfrm rot="4905228" flipH="1">
              <a:off x="1453132" y="341615"/>
              <a:ext cx="346970" cy="27890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722" name="Google Shape;3722;p39"/>
            <p:cNvSpPr/>
            <p:nvPr/>
          </p:nvSpPr>
          <p:spPr>
            <a:xfrm rot="4905228" flipH="1">
              <a:off x="1603054" y="464739"/>
              <a:ext cx="177228" cy="197021"/>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23" name="Google Shape;3723;p39"/>
            <p:cNvSpPr/>
            <p:nvPr/>
          </p:nvSpPr>
          <p:spPr>
            <a:xfrm rot="4905228" flipH="1">
              <a:off x="1516393" y="393111"/>
              <a:ext cx="270235" cy="252151"/>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121900" tIns="121900" rIns="121900" bIns="121900" anchor="ctr" anchorCtr="0">
              <a:noAutofit/>
            </a:bodyPr>
            <a:lstStyle/>
            <a:p>
              <a:endParaRPr sz="2400"/>
            </a:p>
          </p:txBody>
        </p:sp>
      </p:grpSp>
      <p:sp>
        <p:nvSpPr>
          <p:cNvPr id="3727" name="Google Shape;3727;p39"/>
          <p:cNvSpPr/>
          <p:nvPr/>
        </p:nvSpPr>
        <p:spPr>
          <a:xfrm rot="5400000">
            <a:off x="11641100" y="955100"/>
            <a:ext cx="380400" cy="5264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28" name="Google Shape;3728;p39">
            <a:hlinkClick r:id="rId4" action="ppaction://hlinksldjump"/>
          </p:cNvPr>
          <p:cNvSpPr txBox="1"/>
          <p:nvPr/>
        </p:nvSpPr>
        <p:spPr>
          <a:xfrm>
            <a:off x="11594767" y="835567"/>
            <a:ext cx="526400" cy="738800"/>
          </a:xfrm>
          <a:prstGeom prst="rect">
            <a:avLst/>
          </a:prstGeom>
          <a:noFill/>
          <a:ln>
            <a:noFill/>
          </a:ln>
        </p:spPr>
        <p:txBody>
          <a:bodyPr spcFirstLastPara="1" wrap="square" lIns="121900" tIns="121900" rIns="121900" bIns="121900" anchor="t" anchorCtr="0">
            <a:noAutofit/>
          </a:bodyPr>
          <a:lstStyle/>
          <a:p>
            <a:r>
              <a:rPr lang="en" sz="3200">
                <a:solidFill>
                  <a:srgbClr val="FFFFFF"/>
                </a:solidFill>
                <a:uFill>
                  <a:noFill/>
                </a:uFill>
                <a:latin typeface="Grand Hotel"/>
                <a:ea typeface="Grand Hotel"/>
                <a:cs typeface="Grand Hotel"/>
                <a:sym typeface="Grand Hotel"/>
                <a:hlinkClick r:id="rId4" action="ppaction://hlinksldjump">
                  <a:extLst>
                    <a:ext uri="{A12FA001-AC4F-418D-AE19-62706E023703}">
                      <ahyp:hlinkClr xmlns:ahyp="http://schemas.microsoft.com/office/drawing/2018/hyperlinkcolor" val="tx"/>
                    </a:ext>
                  </a:extLst>
                </a:hlinkClick>
              </a:rPr>
              <a:t>1</a:t>
            </a:r>
            <a:endParaRPr sz="3200">
              <a:solidFill>
                <a:srgbClr val="FFFFFF"/>
              </a:solidFill>
              <a:latin typeface="Grand Hotel"/>
              <a:ea typeface="Grand Hotel"/>
              <a:cs typeface="Grand Hotel"/>
              <a:sym typeface="Grand Hotel"/>
            </a:endParaRPr>
          </a:p>
        </p:txBody>
      </p:sp>
      <p:sp>
        <p:nvSpPr>
          <p:cNvPr id="3729" name="Google Shape;3729;p39"/>
          <p:cNvSpPr/>
          <p:nvPr/>
        </p:nvSpPr>
        <p:spPr>
          <a:xfrm rot="5400000">
            <a:off x="11641100" y="1641967"/>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1" name="Google Shape;3731;p39"/>
          <p:cNvSpPr/>
          <p:nvPr/>
        </p:nvSpPr>
        <p:spPr>
          <a:xfrm rot="5400000">
            <a:off x="11641100" y="2328833"/>
            <a:ext cx="380400" cy="5264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3" name="Google Shape;3733;p39"/>
          <p:cNvSpPr/>
          <p:nvPr/>
        </p:nvSpPr>
        <p:spPr>
          <a:xfrm rot="5400000">
            <a:off x="11641100" y="3015700"/>
            <a:ext cx="380400" cy="5264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5" name="Google Shape;3735;p39"/>
          <p:cNvSpPr/>
          <p:nvPr/>
        </p:nvSpPr>
        <p:spPr>
          <a:xfrm rot="5400000">
            <a:off x="11641100" y="3702567"/>
            <a:ext cx="380400" cy="5264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7" name="Google Shape;3737;p39"/>
          <p:cNvSpPr/>
          <p:nvPr/>
        </p:nvSpPr>
        <p:spPr>
          <a:xfrm rot="5400000">
            <a:off x="11641100" y="4389433"/>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42" name="Google Shape;3742;p39">
            <a:hlinkClick r:id="" action="ppaction://noaction"/>
          </p:cNvPr>
          <p:cNvSpPr/>
          <p:nvPr/>
        </p:nvSpPr>
        <p:spPr>
          <a:xfrm>
            <a:off x="11639036" y="5461700"/>
            <a:ext cx="334601" cy="304728"/>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8" name="TextBox 87">
            <a:extLst>
              <a:ext uri="{FF2B5EF4-FFF2-40B4-BE49-F238E27FC236}">
                <a16:creationId xmlns:a16="http://schemas.microsoft.com/office/drawing/2014/main" id="{36590AE8-A460-43F0-85EA-A55D07DEF3C1}"/>
              </a:ext>
            </a:extLst>
          </p:cNvPr>
          <p:cNvSpPr txBox="1"/>
          <p:nvPr/>
        </p:nvSpPr>
        <p:spPr>
          <a:xfrm>
            <a:off x="678057" y="1042032"/>
            <a:ext cx="10837035" cy="5078313"/>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rtlCol="0">
            <a:spAutoFit/>
          </a:bodyPr>
          <a:lstStyle/>
          <a:p>
            <a:pPr algn="just"/>
            <a:r>
              <a:rPr lang="en-US" sz="3600" dirty="0" err="1">
                <a:latin typeface="Times New Roman" pitchFamily="18" charset="0"/>
                <a:cs typeface="Times New Roman" pitchFamily="18" charset="0"/>
              </a:rPr>
              <a:t>Hai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người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bột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tỉnh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dần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nhận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ra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bạn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cũ</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thì</a:t>
            </a:r>
            <a:r>
              <a:rPr lang="en-US" sz="3600" dirty="0">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lạ</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quá</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kêu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lên</a:t>
            </a:r>
            <a:r>
              <a:rPr lang="en-US" sz="3600" dirty="0">
                <a:latin typeface="Times New Roman" pitchFamily="18" charset="0"/>
                <a:cs typeface="Times New Roman" pitchFamily="18" charset="0"/>
              </a:rPr>
              <a:t>:</a:t>
            </a:r>
          </a:p>
          <a:p>
            <a:pPr algn="just">
              <a:buFontTx/>
              <a:buChar char="-"/>
            </a:pP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Ôi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chính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anh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đã</a:t>
            </a:r>
            <a:r>
              <a:rPr lang="en-US" sz="3600" dirty="0">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cứu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chúng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tôi</a:t>
            </a:r>
            <a:r>
              <a:rPr lang="en-US" sz="3600" dirty="0">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đấy</a:t>
            </a:r>
            <a:r>
              <a:rPr lang="en-US" sz="3600" b="1" i="1" dirty="0">
                <a:solidFill>
                  <a:srgbClr val="FF0000"/>
                </a:solidFill>
                <a:latin typeface="Times New Roman" pitchFamily="18" charset="0"/>
                <a:cs typeface="Times New Roman" pitchFamily="18" charset="0"/>
              </a:rPr>
              <a:t> ư</a:t>
            </a:r>
            <a:r>
              <a:rPr lang="en-US" sz="3600" dirty="0">
                <a:latin typeface="Times New Roman" pitchFamily="18" charset="0"/>
                <a:cs typeface="Times New Roman" pitchFamily="18" charset="0"/>
              </a:rPr>
              <a:t>? Sao </a:t>
            </a:r>
            <a:r>
              <a:rPr lang="en-US" sz="3600" dirty="0" err="1">
                <a:latin typeface="Times New Roman" pitchFamily="18" charset="0"/>
                <a:cs typeface="Times New Roman" pitchFamily="18" charset="0"/>
              </a:rPr>
              <a:t>trông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anh</a:t>
            </a:r>
            <a:r>
              <a:rPr lang="en-US" sz="3600" dirty="0">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khác</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thế</a:t>
            </a:r>
            <a:r>
              <a:rPr lang="en-US" sz="3600" b="1" i="1" dirty="0">
                <a:solidFill>
                  <a:srgbClr val="FF0000"/>
                </a:solidFill>
                <a:latin typeface="Times New Roman" pitchFamily="18" charset="0"/>
                <a:cs typeface="Times New Roman" pitchFamily="18" charset="0"/>
              </a:rPr>
              <a:t> </a:t>
            </a:r>
            <a:r>
              <a:rPr lang="en-US" sz="3600" dirty="0">
                <a:latin typeface="Times New Roman" pitchFamily="18" charset="0"/>
                <a:cs typeface="Times New Roman" pitchFamily="18" charset="0"/>
              </a:rPr>
              <a:t>?</a:t>
            </a:r>
          </a:p>
          <a:p>
            <a:pPr algn="just">
              <a:buFontTx/>
              <a:buChar char="-"/>
            </a:pP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gì</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đâu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tớ</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nung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trong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lửa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Bây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giờ</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tớ</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thể</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nắng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mưa</a:t>
            </a:r>
            <a:r>
              <a:rPr lang="en-US" sz="3600" dirty="0">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hàng</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đời</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người</a:t>
            </a:r>
            <a:r>
              <a:rPr lang="en-US" sz="3600" dirty="0">
                <a:latin typeface="Times New Roman" pitchFamily="18" charset="0"/>
                <a:cs typeface="Times New Roman" pitchFamily="18" charset="0"/>
              </a:rPr>
              <a:t>.</a:t>
            </a:r>
          </a:p>
          <a:p>
            <a:pPr algn="just"/>
            <a:r>
              <a:rPr lang="en-US" sz="3600" dirty="0" err="1">
                <a:latin typeface="Times New Roman" pitchFamily="18" charset="0"/>
                <a:cs typeface="Times New Roman" pitchFamily="18" charset="0"/>
              </a:rPr>
              <a:t>Nàng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công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chúa</a:t>
            </a:r>
            <a:r>
              <a:rPr lang="en-US" sz="3600" dirty="0">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phục</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quá</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thì</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thào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với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chàng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kị</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sĩ</a:t>
            </a:r>
            <a:r>
              <a:rPr lang="en-US" sz="3600" dirty="0">
                <a:latin typeface="Times New Roman" pitchFamily="18" charset="0"/>
                <a:cs typeface="Times New Roman" pitchFamily="18" charset="0"/>
              </a:rPr>
              <a:t>:</a:t>
            </a:r>
          </a:p>
          <a:p>
            <a:pPr algn="just">
              <a:buFontTx/>
              <a:buChar char="-"/>
            </a:pPr>
            <a:r>
              <a:rPr lang="en-US" sz="3600" dirty="0">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Thế</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mà</a:t>
            </a:r>
            <a:r>
              <a:rPr lang="en-US" sz="3600" b="1" i="1" dirty="0">
                <a:solidFill>
                  <a:srgbClr val="FF0000"/>
                </a:solidFill>
                <a:latin typeface="Times New Roman" pitchFamily="18" charset="0"/>
                <a:cs typeface="Times New Roman" pitchFamily="18" charset="0"/>
              </a:rPr>
              <a:t> </a:t>
            </a:r>
            <a:r>
              <a:rPr lang="en-US" sz="3600" dirty="0" err="1">
                <a:latin typeface="Times New Roman" pitchFamily="18" charset="0"/>
                <a:cs typeface="Times New Roman" pitchFamily="18" charset="0"/>
              </a:rPr>
              <a:t>chúng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mình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mới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chìm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xuống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nước</a:t>
            </a:r>
            <a:r>
              <a:rPr lang="en-US" sz="3600" dirty="0">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đã</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vữa</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ra</a:t>
            </a:r>
            <a:r>
              <a:rPr lang="en-US" sz="3600" dirty="0" err="1">
                <a:latin typeface="Times New Roman" pitchFamily="18" charset="0"/>
                <a:cs typeface="Times New Roman" pitchFamily="18" charset="0"/>
              </a:rPr>
              <a:t>.</a:t>
            </a:r>
            <a:endParaRPr lang="en-US" sz="3600" dirty="0">
              <a:latin typeface="Times New Roman" pitchFamily="18" charset="0"/>
              <a:cs typeface="Times New Roman" pitchFamily="18" charset="0"/>
            </a:endParaRPr>
          </a:p>
          <a:p>
            <a:pPr algn="just"/>
            <a:r>
              <a:rPr lang="en-US" sz="3600" dirty="0" err="1">
                <a:latin typeface="Times New Roman" pitchFamily="18" charset="0"/>
                <a:cs typeface="Times New Roman" pitchFamily="18" charset="0"/>
              </a:rPr>
              <a:t>Đất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Nung</a:t>
            </a:r>
            <a:r>
              <a:rPr lang="en-US" sz="3600" dirty="0">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đánh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một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câu</a:t>
            </a:r>
            <a:r>
              <a:rPr lang="en-US" sz="3600" dirty="0">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cộc</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tuếch</a:t>
            </a:r>
            <a:r>
              <a:rPr lang="en-US" sz="3600" dirty="0">
                <a:latin typeface="Times New Roman" pitchFamily="18" charset="0"/>
                <a:cs typeface="Times New Roman" pitchFamily="18" charset="0"/>
              </a:rPr>
              <a:t>:</a:t>
            </a:r>
          </a:p>
          <a:p>
            <a:pPr algn="just"/>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Vì</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đằng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ấy</a:t>
            </a:r>
            <a:r>
              <a:rPr lang="en-US" sz="3600" dirty="0">
                <a:latin typeface="Times New Roman" pitchFamily="18" charset="0"/>
                <a:cs typeface="Times New Roman" pitchFamily="18" charset="0"/>
              </a:rPr>
              <a:t> </a:t>
            </a:r>
            <a:r>
              <a:rPr lang="en-US" sz="3600" b="1" i="1" dirty="0">
                <a:solidFill>
                  <a:srgbClr val="FF0000"/>
                </a:solidFill>
                <a:latin typeface="Times New Roman" pitchFamily="18" charset="0"/>
                <a:cs typeface="Times New Roman" pitchFamily="18" charset="0"/>
              </a:rPr>
              <a:t>ở </a:t>
            </a:r>
            <a:r>
              <a:rPr lang="en-US" sz="3600" b="1" i="1" dirty="0" err="1">
                <a:solidFill>
                  <a:srgbClr val="FF0000"/>
                </a:solidFill>
                <a:latin typeface="Times New Roman" pitchFamily="18" charset="0"/>
                <a:cs typeface="Times New Roman" pitchFamily="18" charset="0"/>
              </a:rPr>
              <a:t>trong</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lọ</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thuỷ</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tinh</a:t>
            </a:r>
            <a:r>
              <a:rPr lang="en-US" sz="3600" b="1" i="1" dirty="0">
                <a:solidFill>
                  <a:srgbClr val="FF0000"/>
                </a:solidFill>
                <a:latin typeface="Times New Roman" pitchFamily="18" charset="0"/>
                <a:cs typeface="Times New Roman" pitchFamily="18" charset="0"/>
              </a:rPr>
              <a:t> </a:t>
            </a:r>
            <a:r>
              <a:rPr lang="en-US" sz="3600" dirty="0" err="1">
                <a:latin typeface="Times New Roman" pitchFamily="18" charset="0"/>
                <a:cs typeface="Times New Roman" pitchFamily="18" charset="0"/>
              </a:rPr>
              <a:t>mà</a:t>
            </a:r>
            <a:r>
              <a:rPr lang="en-US" sz="3600" dirty="0">
                <a:latin typeface="Times New Roman" pitchFamily="18" charset="0"/>
                <a:cs typeface="Times New Roman" pitchFamily="18" charset="0"/>
              </a:rPr>
              <a:t>.</a:t>
            </a:r>
          </a:p>
        </p:txBody>
      </p:sp>
      <p:sp>
        <p:nvSpPr>
          <p:cNvPr id="90" name="矩形 69">
            <a:extLst>
              <a:ext uri="{FF2B5EF4-FFF2-40B4-BE49-F238E27FC236}">
                <a16:creationId xmlns:a16="http://schemas.microsoft.com/office/drawing/2014/main" id="{DE2A3C97-DDBB-4E35-B705-8AFEB415AEFC}"/>
              </a:ext>
            </a:extLst>
          </p:cNvPr>
          <p:cNvSpPr>
            <a:spLocks noChangeArrowheads="1"/>
          </p:cNvSpPr>
          <p:nvPr/>
        </p:nvSpPr>
        <p:spPr bwMode="auto">
          <a:xfrm>
            <a:off x="1148316" y="512401"/>
            <a:ext cx="100601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r>
              <a:rPr lang="en-US" altLang="zh-CN" sz="3600" b="1" dirty="0">
                <a:solidFill>
                  <a:srgbClr val="3B0BE9"/>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LUYỆN ĐỌC DIỄN CẢM</a:t>
            </a:r>
          </a:p>
        </p:txBody>
      </p:sp>
    </p:spTree>
    <p:custDataLst>
      <p:tags r:id="rId1"/>
    </p:custDataLst>
    <p:extLst>
      <p:ext uri="{BB962C8B-B14F-4D97-AF65-F5344CB8AC3E}">
        <p14:creationId xmlns:p14="http://schemas.microsoft.com/office/powerpoint/2010/main" val="1598041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ppt_w</p:attrName>
                                        </p:attrNameLst>
                                      </p:cBhvr>
                                      <p:tavLst>
                                        <p:tav tm="0">
                                          <p:val>
                                            <p:fltVal val="0"/>
                                          </p:val>
                                        </p:tav>
                                        <p:tav tm="100000">
                                          <p:val>
                                            <p:strVal val="#ppt_w"/>
                                          </p:val>
                                        </p:tav>
                                      </p:tavLst>
                                    </p:anim>
                                    <p:anim calcmode="lin" valueType="num">
                                      <p:cBhvr>
                                        <p:cTn id="8" dur="500" fill="hold"/>
                                        <p:tgtEl>
                                          <p:spTgt spid="90"/>
                                        </p:tgtEl>
                                        <p:attrNameLst>
                                          <p:attrName>ppt_h</p:attrName>
                                        </p:attrNameLst>
                                      </p:cBhvr>
                                      <p:tavLst>
                                        <p:tav tm="0">
                                          <p:val>
                                            <p:fltVal val="0"/>
                                          </p:val>
                                        </p:tav>
                                        <p:tav tm="100000">
                                          <p:val>
                                            <p:strVal val="#ppt_h"/>
                                          </p:val>
                                        </p:tav>
                                      </p:tavLst>
                                    </p:anim>
                                    <p:animEffect transition="in" filter="fade">
                                      <p:cBhvr>
                                        <p:cTn id="9"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B078">
            <a:extLst>
              <a:ext uri="{FF2B5EF4-FFF2-40B4-BE49-F238E27FC236}">
                <a16:creationId xmlns:a16="http://schemas.microsoft.com/office/drawing/2014/main" id="{399F85EF-6EE1-4617-AF99-37348A8315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0988" y="-304800"/>
            <a:ext cx="9117012" cy="702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D717CC7-4CA1-4629-956E-850967338B4A}"/>
              </a:ext>
            </a:extLst>
          </p:cNvPr>
          <p:cNvSpPr txBox="1"/>
          <p:nvPr/>
        </p:nvSpPr>
        <p:spPr>
          <a:xfrm>
            <a:off x="2781300" y="977106"/>
            <a:ext cx="6629400" cy="984250"/>
          </a:xfrm>
          <a:prstGeom prst="rect">
            <a:avLst/>
          </a:prstGeom>
          <a:noFill/>
        </p:spPr>
        <p:txBody>
          <a:bodyPr>
            <a:spAutoFit/>
          </a:bodyPr>
          <a:lstStyle/>
          <a:p>
            <a:pPr algn="ctr" eaLnBrk="1" hangingPunct="1">
              <a:defRPr/>
            </a:pPr>
            <a:r>
              <a:rPr lang="en-US" sz="4000" b="1" dirty="0" err="1">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Vận</a:t>
            </a:r>
            <a:r>
              <a:rPr lang="en-US" sz="40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dụng</a:t>
            </a:r>
            <a:r>
              <a:rPr lang="en-US" sz="40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 – </a:t>
            </a:r>
            <a:r>
              <a:rPr lang="en-US" sz="4000" b="1" dirty="0" err="1">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Mở</a:t>
            </a:r>
            <a:r>
              <a:rPr lang="en-US" sz="40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rộng</a:t>
            </a:r>
            <a:endParaRPr lang="vi-VN" sz="40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endParaRPr>
          </a:p>
          <a:p>
            <a:pPr eaLnBrk="1" hangingPunct="1">
              <a:defRPr/>
            </a:pPr>
            <a:endParaRPr lang="vi-VN" dirty="0">
              <a:solidFill>
                <a:prstClr val="black"/>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61D38637-9DCC-4930-905A-B28D8E2B9EA5}"/>
              </a:ext>
            </a:extLst>
          </p:cNvPr>
          <p:cNvSpPr txBox="1"/>
          <p:nvPr/>
        </p:nvSpPr>
        <p:spPr>
          <a:xfrm>
            <a:off x="2054329" y="1961356"/>
            <a:ext cx="8083342" cy="2216150"/>
          </a:xfrm>
          <a:prstGeom prst="rect">
            <a:avLst/>
          </a:prstGeom>
          <a:noFill/>
        </p:spPr>
        <p:txBody>
          <a:bodyPr wrap="square">
            <a:spAutoFit/>
          </a:bodyPr>
          <a:lstStyle/>
          <a:p>
            <a:pPr algn="just" eaLnBrk="1" hangingPunct="1">
              <a:defRPr/>
            </a:pPr>
            <a:r>
              <a:rPr lang="en-US" altLang="en-US" sz="40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4000" b="1" dirty="0" err="1">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Trong</a:t>
            </a:r>
            <a:r>
              <a:rPr lang="en-US" altLang="en-US" sz="40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4000" b="1" dirty="0" err="1">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cuộc</a:t>
            </a:r>
            <a:r>
              <a:rPr lang="en-US" altLang="en-US" sz="40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4000" b="1" dirty="0" err="1">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sống</a:t>
            </a:r>
            <a:r>
              <a:rPr lang="en-US" altLang="en-US" sz="40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4000" b="1" dirty="0" err="1">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em</a:t>
            </a:r>
            <a:r>
              <a:rPr lang="en-US" altLang="en-US" sz="40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4000" b="1" dirty="0" err="1">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đã</a:t>
            </a:r>
            <a:r>
              <a:rPr lang="en-US" altLang="en-US" sz="40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4000" b="1" dirty="0" err="1">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gặp</a:t>
            </a:r>
            <a:r>
              <a:rPr lang="en-US" altLang="en-US" sz="40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4000" b="1" dirty="0" err="1">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phải</a:t>
            </a:r>
            <a:r>
              <a:rPr lang="en-US" altLang="en-US" sz="40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4000" b="1" dirty="0" err="1">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khó</a:t>
            </a:r>
            <a:r>
              <a:rPr lang="en-US" altLang="en-US" sz="40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4000" b="1" dirty="0" err="1">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khăn</a:t>
            </a:r>
            <a:r>
              <a:rPr lang="en-US" altLang="en-US" sz="40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4000" b="1" dirty="0" err="1">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nào</a:t>
            </a:r>
            <a:r>
              <a:rPr lang="en-US" altLang="en-US" sz="40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4000" b="1" dirty="0" err="1">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chưa</a:t>
            </a:r>
            <a:r>
              <a:rPr lang="en-US" altLang="en-US" sz="40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a:t>
            </a:r>
          </a:p>
          <a:p>
            <a:pPr algn="just" eaLnBrk="1" hangingPunct="1">
              <a:defRPr/>
            </a:pPr>
            <a:r>
              <a:rPr lang="en-US" altLang="en-US" sz="40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4000" b="1" dirty="0" err="1">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Em</a:t>
            </a:r>
            <a:r>
              <a:rPr lang="en-US" altLang="en-US" sz="40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4000" b="1" dirty="0" err="1">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đã</a:t>
            </a:r>
            <a:r>
              <a:rPr lang="en-US" altLang="en-US" sz="40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4000" b="1" dirty="0" err="1">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vượt</a:t>
            </a:r>
            <a:r>
              <a:rPr lang="en-US" altLang="en-US" sz="40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qua </a:t>
            </a:r>
            <a:r>
              <a:rPr lang="en-US" altLang="en-US" sz="4000" b="1" dirty="0" err="1">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như</a:t>
            </a:r>
            <a:r>
              <a:rPr lang="en-US" altLang="en-US" sz="40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4000" b="1" dirty="0" err="1">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thế</a:t>
            </a:r>
            <a:r>
              <a:rPr lang="en-US" altLang="en-US" sz="40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4000" b="1" dirty="0" err="1">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nào</a:t>
            </a:r>
            <a:r>
              <a:rPr lang="en-US" altLang="en-US" sz="40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a:t>
            </a:r>
          </a:p>
          <a:p>
            <a:pPr eaLnBrk="1" hangingPunct="1">
              <a:defRPr/>
            </a:pPr>
            <a:endParaRPr lang="vi-VN" dirty="0">
              <a:solidFill>
                <a:prstClr val="black"/>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6695E9-764D-4992-BC6D-31DD3C2A6E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B52ECF2-9AC8-4A23-B8D8-0ADF8CA0A9E0}"/>
              </a:ext>
            </a:extLst>
          </p:cNvPr>
          <p:cNvSpPr txBox="1"/>
          <p:nvPr/>
        </p:nvSpPr>
        <p:spPr>
          <a:xfrm>
            <a:off x="5181600" y="482602"/>
            <a:ext cx="2946400" cy="830997"/>
          </a:xfrm>
          <a:prstGeom prst="rect">
            <a:avLst/>
          </a:prstGeom>
          <a:noFill/>
        </p:spPr>
        <p:txBody>
          <a:bodyPr wrap="square" rtlCol="0">
            <a:spAutoFit/>
          </a:bodyPr>
          <a:lstStyle/>
          <a:p>
            <a:r>
              <a:rPr lang="en-US" sz="4800" dirty="0">
                <a:solidFill>
                  <a:srgbClr val="FF0000"/>
                </a:solidFill>
                <a:latin typeface="Times New Roman" panose="02020603050405020304" pitchFamily="18" charset="0"/>
                <a:cs typeface="Times New Roman" panose="02020603050405020304" pitchFamily="18" charset="0"/>
              </a:rPr>
              <a:t>DẶN DÒ</a:t>
            </a:r>
          </a:p>
        </p:txBody>
      </p:sp>
      <p:sp>
        <p:nvSpPr>
          <p:cNvPr id="5" name="TextBox 4">
            <a:extLst>
              <a:ext uri="{FF2B5EF4-FFF2-40B4-BE49-F238E27FC236}">
                <a16:creationId xmlns:a16="http://schemas.microsoft.com/office/drawing/2014/main" id="{D70B130B-9FBC-4DC7-A799-87E94B328F8A}"/>
              </a:ext>
            </a:extLst>
          </p:cNvPr>
          <p:cNvSpPr txBox="1"/>
          <p:nvPr/>
        </p:nvSpPr>
        <p:spPr>
          <a:xfrm>
            <a:off x="172278" y="1193802"/>
            <a:ext cx="11714922" cy="830997"/>
          </a:xfrm>
          <a:prstGeom prst="rect">
            <a:avLst/>
          </a:prstGeom>
          <a:noFill/>
        </p:spPr>
        <p:txBody>
          <a:bodyPr wrap="square" rtlCol="0">
            <a:spAutoFit/>
          </a:bodyPr>
          <a:lstStyle/>
          <a:p>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Đọc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lại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bài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trả</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lại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câu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hỏi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trong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bài</a:t>
            </a:r>
            <a:r>
              <a:rPr lang="en-US" sz="48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2C3C43D1-D1C0-4014-981D-BA2DF010A571}"/>
              </a:ext>
            </a:extLst>
          </p:cNvPr>
          <p:cNvSpPr txBox="1"/>
          <p:nvPr/>
        </p:nvSpPr>
        <p:spPr>
          <a:xfrm>
            <a:off x="172278" y="2091902"/>
            <a:ext cx="10972800" cy="830997"/>
          </a:xfrm>
          <a:prstGeom prst="rect">
            <a:avLst/>
          </a:prstGeom>
          <a:noFill/>
        </p:spPr>
        <p:txBody>
          <a:bodyPr wrap="square" rtlCol="0">
            <a:spAutoFit/>
          </a:bodyPr>
          <a:lstStyle/>
          <a:p>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Chuẩn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bị</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bài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Cánh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diều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tuổi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thơ</a:t>
            </a:r>
            <a:r>
              <a:rPr lang="en-US" sz="4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632283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0" descr="dfgg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85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1"/>
          <p:cNvSpPr>
            <a:spLocks noGrp="1"/>
          </p:cNvSpPr>
          <p:nvPr>
            <p:ph type="title"/>
          </p:nvPr>
        </p:nvSpPr>
        <p:spPr>
          <a:xfrm>
            <a:off x="1981200" y="274637"/>
            <a:ext cx="8229600" cy="6126163"/>
          </a:xfrm>
        </p:spPr>
        <p:txBody>
          <a:bodyPr/>
          <a:lstStyle/>
          <a:p>
            <a:pPr eaLnBrk="1" hangingPunct="1"/>
            <a:br>
              <a:rPr lang="en-US" sz="3200" u="sng" dirty="0">
                <a:solidFill>
                  <a:schemeClr val="tx2"/>
                </a:solidFill>
                <a:latin typeface="Times New Roman" pitchFamily="18" charset="0"/>
                <a:cs typeface="Times New Roman" pitchFamily="18" charset="0"/>
              </a:rPr>
            </a:br>
            <a:br>
              <a:rPr lang="en-US" sz="3200" u="sng" dirty="0">
                <a:latin typeface="Times New Roman" pitchFamily="18" charset="0"/>
                <a:cs typeface="Times New Roman" pitchFamily="18" charset="0"/>
              </a:rPr>
            </a:br>
            <a:br>
              <a:rPr lang="en-US" sz="3200" u="sng" dirty="0">
                <a:latin typeface="Times New Roman" pitchFamily="18" charset="0"/>
                <a:cs typeface="Times New Roman" pitchFamily="18" charset="0"/>
              </a:rPr>
            </a:br>
            <a:br>
              <a:rPr lang="en-US" sz="3200" u="sng" dirty="0">
                <a:latin typeface="Times New Roman" pitchFamily="18" charset="0"/>
                <a:cs typeface="Times New Roman" pitchFamily="18" charset="0"/>
              </a:rPr>
            </a:br>
            <a:br>
              <a:rPr lang="en-US" sz="3200" u="sng" dirty="0">
                <a:latin typeface="Times New Roman" pitchFamily="18" charset="0"/>
                <a:cs typeface="Times New Roman" pitchFamily="18" charset="0"/>
              </a:rPr>
            </a:br>
            <a:br>
              <a:rPr lang="en-US" sz="3200" u="sng" dirty="0">
                <a:latin typeface="Times New Roman" pitchFamily="18" charset="0"/>
                <a:cs typeface="Times New Roman" pitchFamily="18" charset="0"/>
              </a:rPr>
            </a:br>
            <a:br>
              <a:rPr lang="en-US" sz="3200" u="sng" dirty="0">
                <a:latin typeface="Times New Roman" pitchFamily="18" charset="0"/>
                <a:cs typeface="Times New Roman" pitchFamily="18" charset="0"/>
              </a:rPr>
            </a:br>
            <a:br>
              <a:rPr lang="en-US" sz="3200" u="sng" dirty="0">
                <a:latin typeface="Times New Roman" pitchFamily="18" charset="0"/>
                <a:cs typeface="Times New Roman" pitchFamily="18" charset="0"/>
              </a:rPr>
            </a:br>
            <a:br>
              <a:rPr lang="en-US" sz="3200" dirty="0">
                <a:latin typeface="Times New Roman" pitchFamily="18" charset="0"/>
                <a:cs typeface="Times New Roman" pitchFamily="18" charset="0"/>
              </a:rPr>
            </a:br>
            <a:br>
              <a:rPr lang="en-US" sz="3200" dirty="0">
                <a:latin typeface="Times New Roman" pitchFamily="18" charset="0"/>
                <a:cs typeface="Times New Roman" pitchFamily="18" charset="0"/>
              </a:rPr>
            </a:br>
            <a:endParaRPr lang="en-US" sz="3200" dirty="0">
              <a:latin typeface="Times New Roman" pitchFamily="18" charset="0"/>
              <a:cs typeface="Times New Roman" pitchFamily="18" charset="0"/>
            </a:endParaRPr>
          </a:p>
        </p:txBody>
      </p:sp>
      <p:sp>
        <p:nvSpPr>
          <p:cNvPr id="3" name="Flowchart: Alternate Process 2"/>
          <p:cNvSpPr/>
          <p:nvPr/>
        </p:nvSpPr>
        <p:spPr>
          <a:xfrm>
            <a:off x="2474914" y="1340811"/>
            <a:ext cx="8040687" cy="3200400"/>
          </a:xfrm>
          <a:prstGeom prst="flowChartAlternateProcess">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spcBef>
                <a:spcPct val="50000"/>
              </a:spcBef>
              <a:defRPr/>
            </a:pPr>
            <a:r>
              <a:rPr lang="en-US" sz="5330" b="1" dirty="0">
                <a:solidFill>
                  <a:srgbClr val="0000FF"/>
                </a:solidFill>
                <a:latin typeface="Times New Roman" pitchFamily="18" charset="0"/>
                <a:cs typeface="Arial" charset="0"/>
              </a:rPr>
              <a:t>- </a:t>
            </a:r>
            <a:r>
              <a:rPr lang="en-US" sz="5330" b="1" dirty="0" err="1">
                <a:solidFill>
                  <a:srgbClr val="0000FF"/>
                </a:solidFill>
                <a:latin typeface="Times New Roman" pitchFamily="18" charset="0"/>
                <a:cs typeface="Arial" charset="0"/>
              </a:rPr>
              <a:t>Đọc</a:t>
            </a:r>
            <a:r>
              <a:rPr lang="en-US" sz="5330" b="1" dirty="0">
                <a:solidFill>
                  <a:srgbClr val="0000FF"/>
                </a:solidFill>
                <a:latin typeface="Times New Roman" pitchFamily="18" charset="0"/>
                <a:cs typeface="Arial" charset="0"/>
              </a:rPr>
              <a:t> </a:t>
            </a:r>
            <a:r>
              <a:rPr lang="en-US" sz="5330" b="1" dirty="0" err="1">
                <a:solidFill>
                  <a:srgbClr val="0000FF"/>
                </a:solidFill>
                <a:latin typeface="Times New Roman" pitchFamily="18" charset="0"/>
                <a:cs typeface="Arial" charset="0"/>
              </a:rPr>
              <a:t>đoạn</a:t>
            </a:r>
            <a:r>
              <a:rPr lang="en-US" sz="5330" b="1" dirty="0">
                <a:solidFill>
                  <a:srgbClr val="0000FF"/>
                </a:solidFill>
                <a:latin typeface="Times New Roman" pitchFamily="18" charset="0"/>
                <a:cs typeface="Arial" charset="0"/>
              </a:rPr>
              <a:t> 2</a:t>
            </a:r>
          </a:p>
          <a:p>
            <a:pPr algn="just">
              <a:spcBef>
                <a:spcPct val="50000"/>
              </a:spcBef>
              <a:defRPr/>
            </a:pPr>
            <a:r>
              <a:rPr lang="en-US" altLang="en-US" sz="5333" b="1" dirty="0">
                <a:solidFill>
                  <a:srgbClr val="0000FF"/>
                </a:solidFill>
                <a:latin typeface="Times New Roman" pitchFamily="18" charset="0"/>
              </a:rPr>
              <a:t>- </a:t>
            </a:r>
            <a:r>
              <a:rPr lang="en-US" altLang="en-US" sz="5333" b="1" dirty="0" err="1">
                <a:solidFill>
                  <a:srgbClr val="0000FF"/>
                </a:solidFill>
                <a:latin typeface="Times New Roman" pitchFamily="18" charset="0"/>
              </a:rPr>
              <a:t>Chàng</a:t>
            </a:r>
            <a:r>
              <a:rPr lang="en-US" altLang="en-US" sz="5333" b="1" dirty="0">
                <a:solidFill>
                  <a:srgbClr val="0000FF"/>
                </a:solidFill>
                <a:latin typeface="Times New Roman" pitchFamily="18" charset="0"/>
              </a:rPr>
              <a:t> </a:t>
            </a:r>
            <a:r>
              <a:rPr lang="en-US" altLang="en-US" sz="5333" b="1" dirty="0" err="1">
                <a:solidFill>
                  <a:srgbClr val="0000FF"/>
                </a:solidFill>
                <a:latin typeface="Times New Roman" pitchFamily="18" charset="0"/>
              </a:rPr>
              <a:t>kị</a:t>
            </a:r>
            <a:r>
              <a:rPr lang="en-US" altLang="en-US" sz="5333" b="1" dirty="0">
                <a:solidFill>
                  <a:srgbClr val="0000FF"/>
                </a:solidFill>
                <a:latin typeface="Times New Roman" pitchFamily="18" charset="0"/>
              </a:rPr>
              <a:t> </a:t>
            </a:r>
            <a:r>
              <a:rPr lang="en-US" altLang="en-US" sz="5333" b="1" dirty="0" err="1">
                <a:solidFill>
                  <a:srgbClr val="0000FF"/>
                </a:solidFill>
                <a:latin typeface="Times New Roman" pitchFamily="18" charset="0"/>
              </a:rPr>
              <a:t>sĩ</a:t>
            </a:r>
            <a:r>
              <a:rPr lang="en-US" altLang="en-US" sz="5333" b="1" dirty="0">
                <a:solidFill>
                  <a:srgbClr val="0000FF"/>
                </a:solidFill>
                <a:latin typeface="Times New Roman" pitchFamily="18" charset="0"/>
              </a:rPr>
              <a:t> </a:t>
            </a:r>
            <a:r>
              <a:rPr lang="en-US" altLang="en-US" sz="5333" b="1" dirty="0" err="1">
                <a:solidFill>
                  <a:srgbClr val="0000FF"/>
                </a:solidFill>
                <a:latin typeface="Times New Roman" pitchFamily="18" charset="0"/>
              </a:rPr>
              <a:t>đã</a:t>
            </a:r>
            <a:r>
              <a:rPr lang="en-US" altLang="en-US" sz="5333" b="1" dirty="0">
                <a:solidFill>
                  <a:srgbClr val="0000FF"/>
                </a:solidFill>
                <a:latin typeface="Times New Roman" pitchFamily="18" charset="0"/>
              </a:rPr>
              <a:t> </a:t>
            </a:r>
            <a:r>
              <a:rPr lang="en-US" altLang="en-US" sz="5333" b="1" dirty="0" err="1">
                <a:solidFill>
                  <a:srgbClr val="0000FF"/>
                </a:solidFill>
                <a:latin typeface="Times New Roman" pitchFamily="18" charset="0"/>
              </a:rPr>
              <a:t>phàn</a:t>
            </a:r>
            <a:r>
              <a:rPr lang="en-US" altLang="en-US" sz="5333" b="1" dirty="0">
                <a:solidFill>
                  <a:srgbClr val="0000FF"/>
                </a:solidFill>
                <a:latin typeface="Times New Roman" pitchFamily="18" charset="0"/>
              </a:rPr>
              <a:t> </a:t>
            </a:r>
            <a:r>
              <a:rPr lang="en-US" altLang="en-US" sz="5333" b="1" dirty="0" err="1">
                <a:solidFill>
                  <a:srgbClr val="0000FF"/>
                </a:solidFill>
                <a:latin typeface="Times New Roman" pitchFamily="18" charset="0"/>
              </a:rPr>
              <a:t>nàn</a:t>
            </a:r>
            <a:r>
              <a:rPr lang="en-US" altLang="en-US" sz="5333" b="1" dirty="0">
                <a:solidFill>
                  <a:srgbClr val="0000FF"/>
                </a:solidFill>
                <a:latin typeface="Times New Roman" pitchFamily="18" charset="0"/>
              </a:rPr>
              <a:t> </a:t>
            </a:r>
            <a:r>
              <a:rPr lang="en-US" altLang="en-US" sz="5333" b="1" dirty="0" err="1">
                <a:solidFill>
                  <a:srgbClr val="0000FF"/>
                </a:solidFill>
                <a:latin typeface="Times New Roman" pitchFamily="18" charset="0"/>
              </a:rPr>
              <a:t>với</a:t>
            </a:r>
            <a:r>
              <a:rPr lang="en-US" altLang="en-US" sz="5333" b="1" dirty="0">
                <a:solidFill>
                  <a:srgbClr val="0000FF"/>
                </a:solidFill>
                <a:latin typeface="Times New Roman" pitchFamily="18" charset="0"/>
              </a:rPr>
              <a:t> </a:t>
            </a:r>
            <a:r>
              <a:rPr lang="en-US" altLang="en-US" sz="5333" b="1" dirty="0" err="1">
                <a:solidFill>
                  <a:srgbClr val="0000FF"/>
                </a:solidFill>
                <a:latin typeface="Times New Roman" pitchFamily="18" charset="0"/>
              </a:rPr>
              <a:t>công</a:t>
            </a:r>
            <a:r>
              <a:rPr lang="en-US" altLang="en-US" sz="5333" b="1" dirty="0">
                <a:solidFill>
                  <a:srgbClr val="0000FF"/>
                </a:solidFill>
                <a:latin typeface="Times New Roman" pitchFamily="18" charset="0"/>
              </a:rPr>
              <a:t> </a:t>
            </a:r>
            <a:r>
              <a:rPr lang="en-US" altLang="en-US" sz="5333" b="1" dirty="0" err="1">
                <a:solidFill>
                  <a:srgbClr val="0000FF"/>
                </a:solidFill>
                <a:latin typeface="Times New Roman" pitchFamily="18" charset="0"/>
              </a:rPr>
              <a:t>chúa</a:t>
            </a:r>
            <a:r>
              <a:rPr lang="en-US" altLang="en-US" sz="5333" b="1" dirty="0">
                <a:solidFill>
                  <a:srgbClr val="0000FF"/>
                </a:solidFill>
                <a:latin typeface="Times New Roman" pitchFamily="18" charset="0"/>
              </a:rPr>
              <a:t> </a:t>
            </a:r>
            <a:r>
              <a:rPr lang="en-US" altLang="en-US" sz="5333" b="1" dirty="0" err="1">
                <a:solidFill>
                  <a:srgbClr val="0000FF"/>
                </a:solidFill>
                <a:latin typeface="Times New Roman" pitchFamily="18" charset="0"/>
              </a:rPr>
              <a:t>điều</a:t>
            </a:r>
            <a:r>
              <a:rPr lang="en-US" altLang="en-US" sz="5333" b="1" dirty="0">
                <a:solidFill>
                  <a:srgbClr val="0000FF"/>
                </a:solidFill>
                <a:latin typeface="Times New Roman" pitchFamily="18" charset="0"/>
              </a:rPr>
              <a:t> </a:t>
            </a:r>
            <a:r>
              <a:rPr lang="en-US" altLang="en-US" sz="5333" b="1" dirty="0" err="1">
                <a:solidFill>
                  <a:srgbClr val="0000FF"/>
                </a:solidFill>
                <a:latin typeface="Times New Roman" pitchFamily="18" charset="0"/>
              </a:rPr>
              <a:t>gì</a:t>
            </a:r>
            <a:r>
              <a:rPr lang="en-US" altLang="en-US" sz="5333" b="1" dirty="0">
                <a:solidFill>
                  <a:srgbClr val="0000FF"/>
                </a:solidFill>
                <a:latin typeface="Times New Roman" pitchFamily="18" charset="0"/>
              </a:rPr>
              <a:t>? </a:t>
            </a:r>
            <a:endParaRPr lang="en-US" sz="5867" b="1" dirty="0">
              <a:solidFill>
                <a:srgbClr val="0000FF"/>
              </a:solidFill>
              <a:latin typeface="Times New Roman" pitchFamily="18" charset="0"/>
              <a:cs typeface="Arial" charset="0"/>
            </a:endParaRPr>
          </a:p>
        </p:txBody>
      </p:sp>
      <p:pic>
        <p:nvPicPr>
          <p:cNvPr id="8198" name="Picture 26" descr="02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0475" y="4514851"/>
            <a:ext cx="30226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AutoShape 27">
            <a:hlinkClick r:id="rId4" action="ppaction://hlinksldjump" highlightClick="1"/>
          </p:cNvPr>
          <p:cNvSpPr>
            <a:spLocks noChangeArrowheads="1"/>
          </p:cNvSpPr>
          <p:nvPr/>
        </p:nvSpPr>
        <p:spPr bwMode="auto">
          <a:xfrm>
            <a:off x="1676400" y="6075363"/>
            <a:ext cx="914400" cy="685800"/>
          </a:xfrm>
          <a:prstGeom prst="actionButtonHome">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501012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0" descr="dfgg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85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1"/>
          <p:cNvSpPr>
            <a:spLocks noGrp="1"/>
          </p:cNvSpPr>
          <p:nvPr>
            <p:ph type="title"/>
          </p:nvPr>
        </p:nvSpPr>
        <p:spPr>
          <a:xfrm>
            <a:off x="1981200" y="274637"/>
            <a:ext cx="8229600" cy="6126163"/>
          </a:xfrm>
        </p:spPr>
        <p:txBody>
          <a:bodyPr/>
          <a:lstStyle/>
          <a:p>
            <a:pPr eaLnBrk="1" hangingPunct="1"/>
            <a:br>
              <a:rPr lang="en-US" sz="3200" u="sng" dirty="0">
                <a:solidFill>
                  <a:schemeClr val="tx2"/>
                </a:solidFill>
                <a:latin typeface="Times New Roman" pitchFamily="18" charset="0"/>
                <a:cs typeface="Times New Roman" pitchFamily="18" charset="0"/>
              </a:rPr>
            </a:br>
            <a:br>
              <a:rPr lang="en-US" sz="3200" u="sng" dirty="0">
                <a:latin typeface="Times New Roman" pitchFamily="18" charset="0"/>
                <a:cs typeface="Times New Roman" pitchFamily="18" charset="0"/>
              </a:rPr>
            </a:br>
            <a:br>
              <a:rPr lang="en-US" sz="3200" u="sng" dirty="0">
                <a:latin typeface="Times New Roman" pitchFamily="18" charset="0"/>
                <a:cs typeface="Times New Roman" pitchFamily="18" charset="0"/>
              </a:rPr>
            </a:br>
            <a:br>
              <a:rPr lang="en-US" sz="3200" u="sng" dirty="0">
                <a:latin typeface="Times New Roman" pitchFamily="18" charset="0"/>
                <a:cs typeface="Times New Roman" pitchFamily="18" charset="0"/>
              </a:rPr>
            </a:br>
            <a:br>
              <a:rPr lang="en-US" sz="3200" u="sng" dirty="0">
                <a:latin typeface="Times New Roman" pitchFamily="18" charset="0"/>
                <a:cs typeface="Times New Roman" pitchFamily="18" charset="0"/>
              </a:rPr>
            </a:br>
            <a:br>
              <a:rPr lang="en-US" sz="3200" u="sng" dirty="0">
                <a:latin typeface="Times New Roman" pitchFamily="18" charset="0"/>
                <a:cs typeface="Times New Roman" pitchFamily="18" charset="0"/>
              </a:rPr>
            </a:br>
            <a:br>
              <a:rPr lang="en-US" sz="3200" u="sng" dirty="0">
                <a:latin typeface="Times New Roman" pitchFamily="18" charset="0"/>
                <a:cs typeface="Times New Roman" pitchFamily="18" charset="0"/>
              </a:rPr>
            </a:br>
            <a:br>
              <a:rPr lang="en-US" sz="3200" u="sng" dirty="0">
                <a:latin typeface="Times New Roman" pitchFamily="18" charset="0"/>
                <a:cs typeface="Times New Roman" pitchFamily="18" charset="0"/>
              </a:rPr>
            </a:br>
            <a:br>
              <a:rPr lang="en-US" sz="3200" dirty="0">
                <a:latin typeface="Times New Roman" pitchFamily="18" charset="0"/>
                <a:cs typeface="Times New Roman" pitchFamily="18" charset="0"/>
              </a:rPr>
            </a:br>
            <a:br>
              <a:rPr lang="en-US" sz="3200" dirty="0">
                <a:latin typeface="Times New Roman" pitchFamily="18" charset="0"/>
                <a:cs typeface="Times New Roman" pitchFamily="18" charset="0"/>
              </a:rPr>
            </a:br>
            <a:endParaRPr lang="en-US" sz="3200" dirty="0">
              <a:latin typeface="Times New Roman" pitchFamily="18" charset="0"/>
              <a:cs typeface="Times New Roman" pitchFamily="18" charset="0"/>
            </a:endParaRPr>
          </a:p>
        </p:txBody>
      </p:sp>
      <p:sp>
        <p:nvSpPr>
          <p:cNvPr id="3" name="Flowchart: Alternate Process 2"/>
          <p:cNvSpPr/>
          <p:nvPr/>
        </p:nvSpPr>
        <p:spPr>
          <a:xfrm>
            <a:off x="2474914" y="1340811"/>
            <a:ext cx="8040687" cy="3200400"/>
          </a:xfrm>
          <a:prstGeom prst="flowChartAlternateProcess">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spcBef>
                <a:spcPct val="50000"/>
              </a:spcBef>
              <a:defRPr/>
            </a:pPr>
            <a:r>
              <a:rPr lang="en-US" sz="5333" b="1" dirty="0">
                <a:solidFill>
                  <a:srgbClr val="0000FF"/>
                </a:solidFill>
                <a:latin typeface="Times New Roman" pitchFamily="18" charset="0"/>
                <a:cs typeface="Arial" charset="0"/>
              </a:rPr>
              <a:t>- </a:t>
            </a:r>
            <a:r>
              <a:rPr lang="en-US" sz="5333" b="1" dirty="0" err="1">
                <a:solidFill>
                  <a:srgbClr val="0000FF"/>
                </a:solidFill>
                <a:latin typeface="Times New Roman" pitchFamily="18" charset="0"/>
                <a:cs typeface="Arial" charset="0"/>
              </a:rPr>
              <a:t>Đọc</a:t>
            </a:r>
            <a:r>
              <a:rPr lang="en-US" sz="5333" b="1" dirty="0">
                <a:solidFill>
                  <a:srgbClr val="0000FF"/>
                </a:solidFill>
                <a:latin typeface="Times New Roman" pitchFamily="18" charset="0"/>
                <a:cs typeface="Arial" charset="0"/>
              </a:rPr>
              <a:t> </a:t>
            </a:r>
            <a:r>
              <a:rPr lang="en-US" sz="5333" b="1" dirty="0" err="1">
                <a:solidFill>
                  <a:srgbClr val="0000FF"/>
                </a:solidFill>
                <a:latin typeface="Times New Roman" pitchFamily="18" charset="0"/>
                <a:cs typeface="Arial" charset="0"/>
              </a:rPr>
              <a:t>đoạn</a:t>
            </a:r>
            <a:r>
              <a:rPr lang="en-US" sz="5333" b="1" dirty="0">
                <a:solidFill>
                  <a:srgbClr val="0000FF"/>
                </a:solidFill>
                <a:latin typeface="Times New Roman" pitchFamily="18" charset="0"/>
                <a:cs typeface="Arial" charset="0"/>
              </a:rPr>
              <a:t> 1</a:t>
            </a:r>
          </a:p>
          <a:p>
            <a:pPr algn="just">
              <a:spcBef>
                <a:spcPct val="50000"/>
              </a:spcBef>
              <a:defRPr/>
            </a:pPr>
            <a:r>
              <a:rPr lang="en-US" sz="5333" b="1" dirty="0">
                <a:solidFill>
                  <a:srgbClr val="0000FF"/>
                </a:solidFill>
                <a:latin typeface="Times New Roman" pitchFamily="18" charset="0"/>
                <a:cs typeface="Arial" charset="0"/>
              </a:rPr>
              <a:t>- Cu </a:t>
            </a:r>
            <a:r>
              <a:rPr lang="en-US" sz="5333" b="1" dirty="0" err="1">
                <a:solidFill>
                  <a:srgbClr val="0000FF"/>
                </a:solidFill>
                <a:latin typeface="Times New Roman" pitchFamily="18" charset="0"/>
                <a:cs typeface="Arial" charset="0"/>
              </a:rPr>
              <a:t>Chắt</a:t>
            </a:r>
            <a:r>
              <a:rPr lang="en-US" sz="5333" b="1" dirty="0">
                <a:solidFill>
                  <a:srgbClr val="0000FF"/>
                </a:solidFill>
                <a:latin typeface="Times New Roman" pitchFamily="18" charset="0"/>
                <a:cs typeface="Arial" charset="0"/>
              </a:rPr>
              <a:t> </a:t>
            </a:r>
            <a:r>
              <a:rPr lang="en-US" sz="5333" b="1" dirty="0" err="1">
                <a:solidFill>
                  <a:srgbClr val="0000FF"/>
                </a:solidFill>
                <a:latin typeface="Times New Roman" pitchFamily="18" charset="0"/>
                <a:cs typeface="Arial" charset="0"/>
              </a:rPr>
              <a:t>có</a:t>
            </a:r>
            <a:r>
              <a:rPr lang="en-US" sz="5333" b="1" dirty="0">
                <a:solidFill>
                  <a:srgbClr val="0000FF"/>
                </a:solidFill>
                <a:latin typeface="Times New Roman" pitchFamily="18" charset="0"/>
                <a:cs typeface="Arial" charset="0"/>
              </a:rPr>
              <a:t> </a:t>
            </a:r>
            <a:r>
              <a:rPr lang="en-US" sz="5333" b="1" dirty="0" err="1">
                <a:solidFill>
                  <a:srgbClr val="0000FF"/>
                </a:solidFill>
                <a:latin typeface="Times New Roman" pitchFamily="18" charset="0"/>
                <a:cs typeface="Arial" charset="0"/>
              </a:rPr>
              <a:t>những</a:t>
            </a:r>
            <a:r>
              <a:rPr lang="en-US" sz="5333" b="1" dirty="0">
                <a:solidFill>
                  <a:srgbClr val="0000FF"/>
                </a:solidFill>
                <a:latin typeface="Times New Roman" pitchFamily="18" charset="0"/>
                <a:cs typeface="Arial" charset="0"/>
              </a:rPr>
              <a:t> </a:t>
            </a:r>
            <a:r>
              <a:rPr lang="en-US" sz="5333" b="1" dirty="0" err="1">
                <a:solidFill>
                  <a:srgbClr val="0000FF"/>
                </a:solidFill>
                <a:latin typeface="Times New Roman" pitchFamily="18" charset="0"/>
                <a:cs typeface="Arial" charset="0"/>
              </a:rPr>
              <a:t>đồ</a:t>
            </a:r>
            <a:r>
              <a:rPr lang="en-US" sz="5333" b="1" dirty="0">
                <a:solidFill>
                  <a:srgbClr val="0000FF"/>
                </a:solidFill>
                <a:latin typeface="Times New Roman" pitchFamily="18" charset="0"/>
                <a:cs typeface="Arial" charset="0"/>
              </a:rPr>
              <a:t> </a:t>
            </a:r>
            <a:r>
              <a:rPr lang="en-US" sz="5333" b="1" dirty="0" err="1">
                <a:solidFill>
                  <a:srgbClr val="0000FF"/>
                </a:solidFill>
                <a:latin typeface="Times New Roman" pitchFamily="18" charset="0"/>
                <a:cs typeface="Arial" charset="0"/>
              </a:rPr>
              <a:t>ch</a:t>
            </a:r>
            <a:r>
              <a:rPr lang="vi-VN" sz="5333" b="1" dirty="0">
                <a:solidFill>
                  <a:srgbClr val="0000FF"/>
                </a:solidFill>
                <a:latin typeface="Times New Roman" pitchFamily="18" charset="0"/>
                <a:cs typeface="Arial" charset="0"/>
              </a:rPr>
              <a:t>ơ</a:t>
            </a:r>
            <a:r>
              <a:rPr lang="en-US" sz="5333" b="1" dirty="0" err="1">
                <a:solidFill>
                  <a:srgbClr val="0000FF"/>
                </a:solidFill>
                <a:latin typeface="Times New Roman" pitchFamily="18" charset="0"/>
                <a:cs typeface="Arial" charset="0"/>
              </a:rPr>
              <a:t>i</a:t>
            </a:r>
            <a:r>
              <a:rPr lang="en-US" sz="5333" b="1" dirty="0">
                <a:solidFill>
                  <a:srgbClr val="0000FF"/>
                </a:solidFill>
                <a:latin typeface="Times New Roman" pitchFamily="18" charset="0"/>
                <a:cs typeface="Arial" charset="0"/>
              </a:rPr>
              <a:t> </a:t>
            </a:r>
            <a:r>
              <a:rPr lang="en-US" sz="5333" b="1" dirty="0" err="1">
                <a:solidFill>
                  <a:srgbClr val="0000FF"/>
                </a:solidFill>
                <a:latin typeface="Times New Roman" pitchFamily="18" charset="0"/>
                <a:cs typeface="Arial" charset="0"/>
              </a:rPr>
              <a:t>gì</a:t>
            </a:r>
            <a:r>
              <a:rPr lang="en-US" sz="5333" b="1" dirty="0">
                <a:solidFill>
                  <a:srgbClr val="0000FF"/>
                </a:solidFill>
                <a:latin typeface="Times New Roman" pitchFamily="18" charset="0"/>
                <a:cs typeface="Arial" charset="0"/>
              </a:rPr>
              <a:t>?</a:t>
            </a:r>
          </a:p>
        </p:txBody>
      </p:sp>
      <p:pic>
        <p:nvPicPr>
          <p:cNvPr id="8198" name="Picture 26" descr="02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0475" y="4514851"/>
            <a:ext cx="30226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AutoShape 27">
            <a:hlinkClick r:id="rId4" action="ppaction://hlinksldjump" highlightClick="1"/>
          </p:cNvPr>
          <p:cNvSpPr>
            <a:spLocks noChangeArrowheads="1"/>
          </p:cNvSpPr>
          <p:nvPr/>
        </p:nvSpPr>
        <p:spPr bwMode="auto">
          <a:xfrm>
            <a:off x="1676400" y="6075363"/>
            <a:ext cx="914400" cy="685800"/>
          </a:xfrm>
          <a:prstGeom prst="actionButtonHome">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0" descr="dfgg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04800"/>
            <a:ext cx="9144000"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itle 1"/>
          <p:cNvSpPr>
            <a:spLocks noGrp="1"/>
          </p:cNvSpPr>
          <p:nvPr>
            <p:ph type="title"/>
          </p:nvPr>
        </p:nvSpPr>
        <p:spPr>
          <a:xfrm>
            <a:off x="1800225" y="-319087"/>
            <a:ext cx="8229600" cy="6400801"/>
          </a:xfrm>
        </p:spPr>
        <p:txBody>
          <a:bodyPr/>
          <a:lstStyle/>
          <a:p>
            <a:pPr eaLnBrk="1" hangingPunct="1"/>
            <a:br>
              <a:rPr lang="en-US" sz="3200" u="sng" dirty="0">
                <a:solidFill>
                  <a:schemeClr val="tx2"/>
                </a:solidFill>
                <a:latin typeface="Times New Roman" pitchFamily="18" charset="0"/>
                <a:cs typeface="Times New Roman" pitchFamily="18" charset="0"/>
              </a:rPr>
            </a:br>
            <a:br>
              <a:rPr lang="en-US" sz="3200" u="sng" dirty="0">
                <a:latin typeface="Times New Roman" pitchFamily="18" charset="0"/>
                <a:cs typeface="Times New Roman" pitchFamily="18" charset="0"/>
              </a:rPr>
            </a:br>
            <a:br>
              <a:rPr lang="en-US" sz="3200" u="sng" dirty="0">
                <a:latin typeface="Times New Roman" pitchFamily="18" charset="0"/>
                <a:cs typeface="Times New Roman" pitchFamily="18" charset="0"/>
              </a:rPr>
            </a:br>
            <a:br>
              <a:rPr lang="en-US" sz="3200" u="sng" dirty="0">
                <a:latin typeface="Times New Roman" pitchFamily="18" charset="0"/>
                <a:cs typeface="Times New Roman" pitchFamily="18" charset="0"/>
              </a:rPr>
            </a:br>
            <a:br>
              <a:rPr lang="en-US" sz="3200" u="sng" dirty="0">
                <a:latin typeface="Times New Roman" pitchFamily="18" charset="0"/>
                <a:cs typeface="Times New Roman" pitchFamily="18" charset="0"/>
              </a:rPr>
            </a:br>
            <a:br>
              <a:rPr lang="en-US" sz="3200" u="sng" dirty="0">
                <a:latin typeface="Times New Roman" pitchFamily="18" charset="0"/>
                <a:cs typeface="Times New Roman" pitchFamily="18" charset="0"/>
              </a:rPr>
            </a:br>
            <a:br>
              <a:rPr lang="en-US" sz="3200" u="sng" dirty="0">
                <a:latin typeface="Times New Roman" pitchFamily="18" charset="0"/>
                <a:cs typeface="Times New Roman" pitchFamily="18" charset="0"/>
              </a:rPr>
            </a:br>
            <a:br>
              <a:rPr lang="en-US" sz="3200" u="sng" dirty="0">
                <a:latin typeface="Times New Roman" pitchFamily="18" charset="0"/>
                <a:cs typeface="Times New Roman" pitchFamily="18" charset="0"/>
              </a:rPr>
            </a:br>
            <a:br>
              <a:rPr lang="en-US" sz="3200" dirty="0">
                <a:latin typeface="Times New Roman" pitchFamily="18" charset="0"/>
                <a:cs typeface="Times New Roman" pitchFamily="18" charset="0"/>
              </a:rPr>
            </a:br>
            <a:br>
              <a:rPr lang="en-US" sz="3200" dirty="0">
                <a:latin typeface="Times New Roman" pitchFamily="18" charset="0"/>
                <a:cs typeface="Times New Roman" pitchFamily="18" charset="0"/>
              </a:rPr>
            </a:br>
            <a:endParaRPr lang="en-US" sz="3200" dirty="0">
              <a:latin typeface="Times New Roman" pitchFamily="18" charset="0"/>
              <a:cs typeface="Times New Roman" pitchFamily="18" charset="0"/>
            </a:endParaRPr>
          </a:p>
        </p:txBody>
      </p:sp>
      <p:pic>
        <p:nvPicPr>
          <p:cNvPr id="9222" name="Picture 26" descr="036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7200" y="4727577"/>
            <a:ext cx="27432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AutoShape 27">
            <a:hlinkClick r:id="rId5" action="ppaction://hlinksldjump" highlightClick="1"/>
          </p:cNvPr>
          <p:cNvSpPr>
            <a:spLocks noChangeArrowheads="1"/>
          </p:cNvSpPr>
          <p:nvPr/>
        </p:nvSpPr>
        <p:spPr bwMode="auto">
          <a:xfrm>
            <a:off x="2641600" y="5738815"/>
            <a:ext cx="914400" cy="685800"/>
          </a:xfrm>
          <a:prstGeom prst="actionButtonHome">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Flowchart: Alternate Process 10">
            <a:extLst>
              <a:ext uri="{FF2B5EF4-FFF2-40B4-BE49-F238E27FC236}">
                <a16:creationId xmlns:a16="http://schemas.microsoft.com/office/drawing/2014/main" id="{86E8DD31-B973-43E6-AA24-8EE1FDE38635}"/>
              </a:ext>
            </a:extLst>
          </p:cNvPr>
          <p:cNvSpPr/>
          <p:nvPr/>
        </p:nvSpPr>
        <p:spPr>
          <a:xfrm>
            <a:off x="2474914" y="1340811"/>
            <a:ext cx="7916861" cy="3200400"/>
          </a:xfrm>
          <a:prstGeom prst="flowChartAlternateProcess">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spcBef>
                <a:spcPct val="50000"/>
              </a:spcBef>
              <a:defRPr/>
            </a:pPr>
            <a:r>
              <a:rPr lang="en-US" sz="5333" b="1" dirty="0">
                <a:solidFill>
                  <a:srgbClr val="0000FF"/>
                </a:solidFill>
                <a:latin typeface="Times New Roman" pitchFamily="18" charset="0"/>
                <a:cs typeface="Arial" charset="0"/>
              </a:rPr>
              <a:t>- </a:t>
            </a:r>
            <a:r>
              <a:rPr lang="en-US" sz="5333" b="1" dirty="0" err="1">
                <a:solidFill>
                  <a:srgbClr val="0000FF"/>
                </a:solidFill>
                <a:latin typeface="Times New Roman" pitchFamily="18" charset="0"/>
                <a:cs typeface="Arial" charset="0"/>
              </a:rPr>
              <a:t>Đọc</a:t>
            </a:r>
            <a:r>
              <a:rPr lang="en-US" sz="5333" b="1" dirty="0">
                <a:solidFill>
                  <a:srgbClr val="0000FF"/>
                </a:solidFill>
                <a:latin typeface="Times New Roman" pitchFamily="18" charset="0"/>
                <a:cs typeface="Arial" charset="0"/>
              </a:rPr>
              <a:t> </a:t>
            </a:r>
            <a:r>
              <a:rPr lang="en-US" sz="5333" b="1" dirty="0" err="1">
                <a:solidFill>
                  <a:srgbClr val="0000FF"/>
                </a:solidFill>
                <a:latin typeface="Times New Roman" pitchFamily="18" charset="0"/>
                <a:cs typeface="Arial" charset="0"/>
              </a:rPr>
              <a:t>đoạn</a:t>
            </a:r>
            <a:r>
              <a:rPr lang="en-US" sz="5333" b="1" dirty="0">
                <a:solidFill>
                  <a:srgbClr val="0000FF"/>
                </a:solidFill>
                <a:latin typeface="Times New Roman" pitchFamily="18" charset="0"/>
                <a:cs typeface="Arial" charset="0"/>
              </a:rPr>
              <a:t> 3</a:t>
            </a:r>
          </a:p>
          <a:p>
            <a:pPr algn="just">
              <a:spcBef>
                <a:spcPct val="50000"/>
              </a:spcBef>
              <a:defRPr/>
            </a:pPr>
            <a:r>
              <a:rPr lang="en-US" altLang="en-US" sz="4800" b="1" dirty="0">
                <a:solidFill>
                  <a:srgbClr val="0000FF"/>
                </a:solidFill>
                <a:latin typeface="Times New Roman" pitchFamily="18" charset="0"/>
              </a:rPr>
              <a:t>- </a:t>
            </a:r>
            <a:r>
              <a:rPr lang="en-US" altLang="vi-VN" sz="5333" b="1" dirty="0" err="1">
                <a:solidFill>
                  <a:srgbClr val="0000FF"/>
                </a:solidFill>
                <a:latin typeface="Times New Roman" pitchFamily="18" charset="0"/>
                <a:cs typeface="Times New Roman" pitchFamily="18" charset="0"/>
              </a:rPr>
              <a:t>Vì</a:t>
            </a:r>
            <a:r>
              <a:rPr lang="en-US" altLang="vi-VN" sz="5333" b="1" dirty="0">
                <a:solidFill>
                  <a:srgbClr val="0000FF"/>
                </a:solidFill>
                <a:latin typeface="Times New Roman" pitchFamily="18" charset="0"/>
                <a:cs typeface="Times New Roman" pitchFamily="18" charset="0"/>
              </a:rPr>
              <a:t> </a:t>
            </a:r>
            <a:r>
              <a:rPr lang="en-US" altLang="vi-VN" sz="5333" b="1" dirty="0" err="1">
                <a:solidFill>
                  <a:srgbClr val="0000FF"/>
                </a:solidFill>
                <a:latin typeface="Times New Roman" pitchFamily="18" charset="0"/>
                <a:cs typeface="Times New Roman" pitchFamily="18" charset="0"/>
              </a:rPr>
              <a:t>sao</a:t>
            </a:r>
            <a:r>
              <a:rPr lang="en-US" altLang="vi-VN" sz="5333" b="1" dirty="0">
                <a:solidFill>
                  <a:srgbClr val="0000FF"/>
                </a:solidFill>
                <a:latin typeface="Times New Roman" pitchFamily="18" charset="0"/>
                <a:cs typeface="Times New Roman" pitchFamily="18" charset="0"/>
              </a:rPr>
              <a:t> </a:t>
            </a:r>
            <a:r>
              <a:rPr lang="en-US" altLang="vi-VN" sz="5333" b="1" dirty="0" err="1">
                <a:solidFill>
                  <a:srgbClr val="0000FF"/>
                </a:solidFill>
                <a:latin typeface="Times New Roman" pitchFamily="18" charset="0"/>
                <a:cs typeface="Times New Roman" pitchFamily="18" charset="0"/>
              </a:rPr>
              <a:t>chú</a:t>
            </a:r>
            <a:r>
              <a:rPr lang="en-US" altLang="vi-VN" sz="5333" b="1" dirty="0">
                <a:solidFill>
                  <a:srgbClr val="0000FF"/>
                </a:solidFill>
                <a:latin typeface="Times New Roman" pitchFamily="18" charset="0"/>
                <a:cs typeface="Times New Roman" pitchFamily="18" charset="0"/>
              </a:rPr>
              <a:t> </a:t>
            </a:r>
            <a:r>
              <a:rPr lang="en-US" altLang="vi-VN" sz="5333" b="1" dirty="0" err="1">
                <a:solidFill>
                  <a:srgbClr val="0000FF"/>
                </a:solidFill>
                <a:latin typeface="Times New Roman" pitchFamily="18" charset="0"/>
                <a:cs typeface="Times New Roman" pitchFamily="18" charset="0"/>
              </a:rPr>
              <a:t>bé</a:t>
            </a:r>
            <a:r>
              <a:rPr lang="en-US" altLang="vi-VN" sz="5333" b="1" dirty="0">
                <a:solidFill>
                  <a:srgbClr val="0000FF"/>
                </a:solidFill>
                <a:latin typeface="Times New Roman" pitchFamily="18" charset="0"/>
                <a:cs typeface="Times New Roman" pitchFamily="18" charset="0"/>
              </a:rPr>
              <a:t> </a:t>
            </a:r>
            <a:r>
              <a:rPr lang="en-US" altLang="vi-VN" sz="5333" b="1" dirty="0" err="1">
                <a:solidFill>
                  <a:srgbClr val="0000FF"/>
                </a:solidFill>
                <a:latin typeface="Times New Roman" pitchFamily="18" charset="0"/>
                <a:cs typeface="Times New Roman" pitchFamily="18" charset="0"/>
              </a:rPr>
              <a:t>Đất</a:t>
            </a:r>
            <a:r>
              <a:rPr lang="en-US" altLang="vi-VN" sz="5333" b="1" dirty="0">
                <a:solidFill>
                  <a:srgbClr val="0000FF"/>
                </a:solidFill>
                <a:latin typeface="Times New Roman" pitchFamily="18" charset="0"/>
                <a:cs typeface="Times New Roman" pitchFamily="18" charset="0"/>
              </a:rPr>
              <a:t> </a:t>
            </a:r>
            <a:r>
              <a:rPr lang="en-US" altLang="vi-VN" sz="5333" b="1" dirty="0" err="1">
                <a:solidFill>
                  <a:srgbClr val="0000FF"/>
                </a:solidFill>
                <a:latin typeface="Times New Roman" pitchFamily="18" charset="0"/>
                <a:cs typeface="Times New Roman" pitchFamily="18" charset="0"/>
              </a:rPr>
              <a:t>lại</a:t>
            </a:r>
            <a:r>
              <a:rPr lang="en-US" altLang="vi-VN" sz="5333" b="1" dirty="0">
                <a:solidFill>
                  <a:srgbClr val="0000FF"/>
                </a:solidFill>
                <a:latin typeface="Times New Roman" pitchFamily="18" charset="0"/>
                <a:cs typeface="Times New Roman" pitchFamily="18" charset="0"/>
              </a:rPr>
              <a:t> ra </a:t>
            </a:r>
            <a:r>
              <a:rPr lang="en-US" altLang="vi-VN" sz="5333" b="1" dirty="0" err="1">
                <a:solidFill>
                  <a:srgbClr val="0000FF"/>
                </a:solidFill>
                <a:latin typeface="Times New Roman" pitchFamily="18" charset="0"/>
                <a:cs typeface="Times New Roman" pitchFamily="18" charset="0"/>
              </a:rPr>
              <a:t>đi</a:t>
            </a:r>
            <a:r>
              <a:rPr lang="en-US" altLang="vi-VN" sz="5333" b="1" dirty="0">
                <a:solidFill>
                  <a:srgbClr val="0000FF"/>
                </a:solidFill>
                <a:latin typeface="Times New Roman" pitchFamily="18" charset="0"/>
                <a:cs typeface="Times New Roman" pitchFamily="18" charset="0"/>
              </a:rPr>
              <a:t>?</a:t>
            </a:r>
            <a:endParaRPr lang="en-US" sz="5333" b="1" dirty="0">
              <a:solidFill>
                <a:srgbClr val="0000FF"/>
              </a:solidFill>
              <a:latin typeface="Times New Roman" pitchFamily="18" charset="0"/>
              <a:cs typeface="Arial"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0" descr="dfgg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itle 1"/>
          <p:cNvSpPr>
            <a:spLocks noGrp="1"/>
          </p:cNvSpPr>
          <p:nvPr>
            <p:ph type="title"/>
          </p:nvPr>
        </p:nvSpPr>
        <p:spPr>
          <a:xfrm>
            <a:off x="1981200" y="274637"/>
            <a:ext cx="8229600" cy="6126163"/>
          </a:xfrm>
        </p:spPr>
        <p:txBody>
          <a:bodyPr/>
          <a:lstStyle/>
          <a:p>
            <a:pPr algn="just" eaLnBrk="1" hangingPunct="1"/>
            <a:br>
              <a:rPr lang="en-US" sz="3200" u="sng" dirty="0">
                <a:solidFill>
                  <a:schemeClr val="tx2"/>
                </a:solidFill>
                <a:latin typeface="Times New Roman" pitchFamily="18" charset="0"/>
                <a:cs typeface="Times New Roman" pitchFamily="18" charset="0"/>
              </a:rPr>
            </a:br>
            <a:br>
              <a:rPr lang="en-US" sz="3200" u="sng" dirty="0">
                <a:latin typeface="Times New Roman" pitchFamily="18" charset="0"/>
                <a:cs typeface="Times New Roman" pitchFamily="18" charset="0"/>
              </a:rPr>
            </a:br>
            <a:br>
              <a:rPr lang="en-US" sz="3200" u="sng" dirty="0">
                <a:latin typeface="Times New Roman" pitchFamily="18" charset="0"/>
                <a:cs typeface="Times New Roman" pitchFamily="18" charset="0"/>
              </a:rPr>
            </a:br>
            <a:br>
              <a:rPr lang="en-US" sz="3200" u="sng" dirty="0">
                <a:latin typeface="Times New Roman" pitchFamily="18" charset="0"/>
                <a:cs typeface="Times New Roman" pitchFamily="18" charset="0"/>
              </a:rPr>
            </a:br>
            <a:br>
              <a:rPr lang="en-US" sz="3200" u="sng" dirty="0">
                <a:latin typeface="Times New Roman" pitchFamily="18" charset="0"/>
                <a:cs typeface="Times New Roman" pitchFamily="18" charset="0"/>
              </a:rPr>
            </a:br>
            <a:br>
              <a:rPr lang="en-US" sz="3200" u="sng" dirty="0">
                <a:latin typeface="Times New Roman" pitchFamily="18" charset="0"/>
                <a:cs typeface="Times New Roman" pitchFamily="18" charset="0"/>
              </a:rPr>
            </a:br>
            <a:br>
              <a:rPr lang="en-US" sz="3200" u="sng" dirty="0">
                <a:latin typeface="Times New Roman" pitchFamily="18" charset="0"/>
                <a:cs typeface="Times New Roman" pitchFamily="18" charset="0"/>
              </a:rPr>
            </a:br>
            <a:br>
              <a:rPr lang="en-US" sz="3200" u="sng" dirty="0">
                <a:latin typeface="Times New Roman" pitchFamily="18" charset="0"/>
                <a:cs typeface="Times New Roman" pitchFamily="18" charset="0"/>
              </a:rPr>
            </a:br>
            <a:br>
              <a:rPr lang="en-US" sz="3200" dirty="0">
                <a:latin typeface="Times New Roman" pitchFamily="18" charset="0"/>
                <a:cs typeface="Times New Roman" pitchFamily="18" charset="0"/>
              </a:rPr>
            </a:br>
            <a:br>
              <a:rPr lang="en-US" sz="3200" dirty="0">
                <a:latin typeface="Times New Roman" pitchFamily="18" charset="0"/>
                <a:cs typeface="Times New Roman" pitchFamily="18" charset="0"/>
              </a:rPr>
            </a:br>
            <a:endParaRPr lang="en-US" sz="3200" dirty="0">
              <a:latin typeface="Times New Roman" pitchFamily="18" charset="0"/>
              <a:cs typeface="Times New Roman" pitchFamily="18" charset="0"/>
            </a:endParaRPr>
          </a:p>
        </p:txBody>
      </p:sp>
      <p:pic>
        <p:nvPicPr>
          <p:cNvPr id="10246" name="Picture 27" descr="019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4622801"/>
            <a:ext cx="33528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AutoShape 27">
            <a:hlinkClick r:id="rId4" action="ppaction://hlinksldjump" highlightClick="1"/>
          </p:cNvPr>
          <p:cNvSpPr>
            <a:spLocks noChangeArrowheads="1"/>
          </p:cNvSpPr>
          <p:nvPr/>
        </p:nvSpPr>
        <p:spPr bwMode="auto">
          <a:xfrm>
            <a:off x="1676400" y="6075363"/>
            <a:ext cx="914400" cy="685800"/>
          </a:xfrm>
          <a:prstGeom prst="actionButtonHome">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Flowchart: Alternate Process 9">
            <a:extLst>
              <a:ext uri="{FF2B5EF4-FFF2-40B4-BE49-F238E27FC236}">
                <a16:creationId xmlns:a16="http://schemas.microsoft.com/office/drawing/2014/main" id="{8D7D0355-A238-489B-9CFE-80AD64F3F401}"/>
              </a:ext>
            </a:extLst>
          </p:cNvPr>
          <p:cNvSpPr/>
          <p:nvPr/>
        </p:nvSpPr>
        <p:spPr>
          <a:xfrm>
            <a:off x="2474914" y="1340811"/>
            <a:ext cx="7735887" cy="3200400"/>
          </a:xfrm>
          <a:prstGeom prst="flowChartAlternateProcess">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spcBef>
                <a:spcPct val="50000"/>
              </a:spcBef>
              <a:defRPr/>
            </a:pPr>
            <a:endParaRPr lang="en-US" sz="5333" b="1" dirty="0">
              <a:solidFill>
                <a:srgbClr val="0000FF"/>
              </a:solidFill>
              <a:latin typeface="Times New Roman" pitchFamily="18" charset="0"/>
              <a:cs typeface="Arial" charset="0"/>
            </a:endParaRPr>
          </a:p>
        </p:txBody>
      </p:sp>
      <p:sp>
        <p:nvSpPr>
          <p:cNvPr id="2" name="Rectangle 1">
            <a:extLst>
              <a:ext uri="{FF2B5EF4-FFF2-40B4-BE49-F238E27FC236}">
                <a16:creationId xmlns:a16="http://schemas.microsoft.com/office/drawing/2014/main" id="{5AACE87D-C675-4E91-B59B-95C273FFE273}"/>
              </a:ext>
            </a:extLst>
          </p:cNvPr>
          <p:cNvSpPr/>
          <p:nvPr/>
        </p:nvSpPr>
        <p:spPr>
          <a:xfrm>
            <a:off x="2342395" y="2130993"/>
            <a:ext cx="8040686" cy="1754326"/>
          </a:xfrm>
          <a:prstGeom prst="rect">
            <a:avLst/>
          </a:prstGeom>
        </p:spPr>
        <p:txBody>
          <a:bodyPr wrap="square">
            <a:spAutoFit/>
          </a:bodyPr>
          <a:lstStyle/>
          <a:p>
            <a:pPr algn="ctr">
              <a:spcBef>
                <a:spcPct val="50000"/>
              </a:spcBef>
              <a:defRPr/>
            </a:pPr>
            <a:r>
              <a:rPr lang="en-US" sz="5330" b="1" dirty="0">
                <a:solidFill>
                  <a:srgbClr val="0000FF"/>
                </a:solidFill>
                <a:latin typeface="Times New Roman" pitchFamily="18" charset="0"/>
                <a:cs typeface="Arial" charset="0"/>
              </a:rPr>
              <a:t>- </a:t>
            </a:r>
            <a:r>
              <a:rPr lang="en-US" sz="5330" b="1" dirty="0" err="1">
                <a:solidFill>
                  <a:srgbClr val="0000FF"/>
                </a:solidFill>
                <a:latin typeface="Times New Roman" pitchFamily="18" charset="0"/>
                <a:cs typeface="Arial" charset="0"/>
              </a:rPr>
              <a:t>Nêu</a:t>
            </a:r>
            <a:r>
              <a:rPr lang="en-US" sz="5330" b="1" dirty="0">
                <a:solidFill>
                  <a:srgbClr val="0000FF"/>
                </a:solidFill>
                <a:latin typeface="Times New Roman" pitchFamily="18" charset="0"/>
                <a:cs typeface="Arial" charset="0"/>
              </a:rPr>
              <a:t> </a:t>
            </a:r>
            <a:r>
              <a:rPr lang="en-US" sz="5330" b="1" dirty="0" err="1">
                <a:solidFill>
                  <a:srgbClr val="0000FF"/>
                </a:solidFill>
                <a:latin typeface="Times New Roman" pitchFamily="18" charset="0"/>
                <a:cs typeface="Arial" charset="0"/>
              </a:rPr>
              <a:t>nội</a:t>
            </a:r>
            <a:r>
              <a:rPr lang="en-US" sz="5330" b="1" dirty="0">
                <a:solidFill>
                  <a:srgbClr val="0000FF"/>
                </a:solidFill>
                <a:latin typeface="Times New Roman" pitchFamily="18" charset="0"/>
                <a:cs typeface="Arial" charset="0"/>
              </a:rPr>
              <a:t> dung </a:t>
            </a:r>
            <a:r>
              <a:rPr lang="en-US" sz="5330" b="1" dirty="0" err="1">
                <a:solidFill>
                  <a:srgbClr val="0000FF"/>
                </a:solidFill>
                <a:latin typeface="Times New Roman" pitchFamily="18" charset="0"/>
                <a:cs typeface="Arial" charset="0"/>
              </a:rPr>
              <a:t>câu</a:t>
            </a:r>
            <a:r>
              <a:rPr lang="en-US" sz="5330" b="1" dirty="0">
                <a:solidFill>
                  <a:srgbClr val="0000FF"/>
                </a:solidFill>
                <a:latin typeface="Times New Roman" pitchFamily="18" charset="0"/>
                <a:cs typeface="Arial" charset="0"/>
              </a:rPr>
              <a:t> </a:t>
            </a:r>
            <a:r>
              <a:rPr lang="en-US" sz="5330" b="1" dirty="0" err="1">
                <a:solidFill>
                  <a:srgbClr val="0000FF"/>
                </a:solidFill>
                <a:latin typeface="Times New Roman" pitchFamily="18" charset="0"/>
                <a:cs typeface="Arial" charset="0"/>
              </a:rPr>
              <a:t>chuyện</a:t>
            </a:r>
            <a:r>
              <a:rPr lang="en-US" sz="5330" b="1" dirty="0">
                <a:solidFill>
                  <a:srgbClr val="0000FF"/>
                </a:solidFill>
                <a:latin typeface="Times New Roman" pitchFamily="18" charset="0"/>
                <a:cs typeface="Arial" charset="0"/>
              </a:rPr>
              <a:t> </a:t>
            </a:r>
            <a:r>
              <a:rPr lang="en-US" sz="5330" b="1" dirty="0" err="1">
                <a:solidFill>
                  <a:srgbClr val="0000FF"/>
                </a:solidFill>
                <a:latin typeface="Times New Roman" pitchFamily="18" charset="0"/>
                <a:cs typeface="Arial" charset="0"/>
              </a:rPr>
              <a:t>Chú</a:t>
            </a:r>
            <a:r>
              <a:rPr lang="en-US" sz="5330" b="1" dirty="0">
                <a:solidFill>
                  <a:srgbClr val="0000FF"/>
                </a:solidFill>
                <a:latin typeface="Times New Roman" pitchFamily="18" charset="0"/>
                <a:cs typeface="Arial" charset="0"/>
              </a:rPr>
              <a:t> </a:t>
            </a:r>
            <a:r>
              <a:rPr lang="en-US" sz="5330" b="1" dirty="0" err="1">
                <a:solidFill>
                  <a:srgbClr val="0000FF"/>
                </a:solidFill>
                <a:latin typeface="Times New Roman" pitchFamily="18" charset="0"/>
                <a:cs typeface="Arial" charset="0"/>
              </a:rPr>
              <a:t>Đất</a:t>
            </a:r>
            <a:r>
              <a:rPr lang="en-US" sz="5330" b="1" dirty="0">
                <a:solidFill>
                  <a:srgbClr val="0000FF"/>
                </a:solidFill>
                <a:latin typeface="Times New Roman" pitchFamily="18" charset="0"/>
                <a:cs typeface="Arial" charset="0"/>
              </a:rPr>
              <a:t> </a:t>
            </a:r>
            <a:r>
              <a:rPr lang="en-US" sz="5330" b="1" dirty="0" err="1">
                <a:solidFill>
                  <a:srgbClr val="0000FF"/>
                </a:solidFill>
                <a:latin typeface="Times New Roman" pitchFamily="18" charset="0"/>
                <a:cs typeface="Arial" charset="0"/>
              </a:rPr>
              <a:t>Nung</a:t>
            </a:r>
            <a:r>
              <a:rPr lang="en-US" sz="5330" b="1" dirty="0">
                <a:solidFill>
                  <a:srgbClr val="0000FF"/>
                </a:solidFill>
                <a:latin typeface="Times New Roman" pitchFamily="18" charset="0"/>
                <a:cs typeface="Arial" charset="0"/>
              </a:rPr>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37"/>
        <p:cNvGrpSpPr/>
        <p:nvPr/>
      </p:nvGrpSpPr>
      <p:grpSpPr>
        <a:xfrm>
          <a:off x="0" y="0"/>
          <a:ext cx="0" cy="0"/>
          <a:chOff x="0" y="0"/>
          <a:chExt cx="0" cy="0"/>
        </a:xfrm>
      </p:grpSpPr>
      <p:grpSp>
        <p:nvGrpSpPr>
          <p:cNvPr id="3644" name="Google Shape;3644;p39"/>
          <p:cNvGrpSpPr/>
          <p:nvPr/>
        </p:nvGrpSpPr>
        <p:grpSpPr>
          <a:xfrm>
            <a:off x="9252467" y="309951"/>
            <a:ext cx="2464797" cy="3391391"/>
            <a:chOff x="6642183" y="457201"/>
            <a:chExt cx="1848598" cy="2543543"/>
          </a:xfrm>
        </p:grpSpPr>
        <p:sp>
          <p:nvSpPr>
            <p:cNvPr id="3645" name="Google Shape;3645;p39"/>
            <p:cNvSpPr/>
            <p:nvPr/>
          </p:nvSpPr>
          <p:spPr>
            <a:xfrm rot="2831813">
              <a:off x="6788129" y="581809"/>
              <a:ext cx="600430" cy="649740"/>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3646" name="Google Shape;3646;p39"/>
            <p:cNvSpPr/>
            <p:nvPr/>
          </p:nvSpPr>
          <p:spPr>
            <a:xfrm rot="2831813">
              <a:off x="6831403" y="585728"/>
              <a:ext cx="356589" cy="455222"/>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47" name="Google Shape;3647;p39"/>
            <p:cNvSpPr/>
            <p:nvPr/>
          </p:nvSpPr>
          <p:spPr>
            <a:xfrm rot="2831813">
              <a:off x="6788638" y="573028"/>
              <a:ext cx="605757" cy="663845"/>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648" name="Google Shape;3648;p39"/>
            <p:cNvSpPr/>
            <p:nvPr/>
          </p:nvSpPr>
          <p:spPr>
            <a:xfrm rot="2831813">
              <a:off x="6906401" y="692594"/>
              <a:ext cx="442111" cy="446739"/>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649" name="Google Shape;3649;p39"/>
            <p:cNvSpPr/>
            <p:nvPr/>
          </p:nvSpPr>
          <p:spPr>
            <a:xfrm rot="2438469">
              <a:off x="7321960" y="872854"/>
              <a:ext cx="390130" cy="284780"/>
            </a:xfrm>
            <a:custGeom>
              <a:avLst/>
              <a:gdLst/>
              <a:ahLst/>
              <a:cxnLst/>
              <a:rect l="l" t="t" r="r" b="b"/>
              <a:pathLst>
                <a:path w="3955" h="2887" extrusionOk="0">
                  <a:moveTo>
                    <a:pt x="2568" y="0"/>
                  </a:moveTo>
                  <a:cubicBezTo>
                    <a:pt x="1801" y="0"/>
                    <a:pt x="993" y="157"/>
                    <a:pt x="626" y="545"/>
                  </a:cubicBezTo>
                  <a:cubicBezTo>
                    <a:pt x="1" y="1206"/>
                    <a:pt x="527" y="2179"/>
                    <a:pt x="527" y="2179"/>
                  </a:cubicBezTo>
                  <a:cubicBezTo>
                    <a:pt x="668" y="2439"/>
                    <a:pt x="969" y="2887"/>
                    <a:pt x="1609" y="2887"/>
                  </a:cubicBezTo>
                  <a:cubicBezTo>
                    <a:pt x="1782" y="2887"/>
                    <a:pt x="1980" y="2854"/>
                    <a:pt x="2205" y="2777"/>
                  </a:cubicBezTo>
                  <a:cubicBezTo>
                    <a:pt x="3267" y="2411"/>
                    <a:pt x="3955" y="206"/>
                    <a:pt x="3955" y="206"/>
                  </a:cubicBezTo>
                  <a:cubicBezTo>
                    <a:pt x="3623" y="77"/>
                    <a:pt x="3106" y="0"/>
                    <a:pt x="256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50" name="Google Shape;3650;p39"/>
            <p:cNvSpPr/>
            <p:nvPr/>
          </p:nvSpPr>
          <p:spPr>
            <a:xfrm rot="2438469">
              <a:off x="7299102" y="894175"/>
              <a:ext cx="392398" cy="209910"/>
            </a:xfrm>
            <a:custGeom>
              <a:avLst/>
              <a:gdLst/>
              <a:ahLst/>
              <a:cxnLst/>
              <a:rect l="l" t="t" r="r" b="b"/>
              <a:pathLst>
                <a:path w="3978" h="2128" extrusionOk="0">
                  <a:moveTo>
                    <a:pt x="3977" y="1"/>
                  </a:moveTo>
                  <a:cubicBezTo>
                    <a:pt x="3967" y="1"/>
                    <a:pt x="3296" y="292"/>
                    <a:pt x="2856" y="503"/>
                  </a:cubicBezTo>
                  <a:lnTo>
                    <a:pt x="2910" y="164"/>
                  </a:lnTo>
                  <a:lnTo>
                    <a:pt x="2928" y="111"/>
                  </a:lnTo>
                  <a:lnTo>
                    <a:pt x="2928" y="111"/>
                  </a:lnTo>
                  <a:cubicBezTo>
                    <a:pt x="2865" y="236"/>
                    <a:pt x="2829" y="378"/>
                    <a:pt x="2794" y="521"/>
                  </a:cubicBezTo>
                  <a:lnTo>
                    <a:pt x="2794" y="530"/>
                  </a:lnTo>
                  <a:cubicBezTo>
                    <a:pt x="2526" y="664"/>
                    <a:pt x="2321" y="780"/>
                    <a:pt x="2062" y="932"/>
                  </a:cubicBezTo>
                  <a:cubicBezTo>
                    <a:pt x="1955" y="994"/>
                    <a:pt x="1857" y="1066"/>
                    <a:pt x="1750" y="1128"/>
                  </a:cubicBezTo>
                  <a:lnTo>
                    <a:pt x="1830" y="396"/>
                  </a:lnTo>
                  <a:lnTo>
                    <a:pt x="1839" y="280"/>
                  </a:lnTo>
                  <a:cubicBezTo>
                    <a:pt x="1839" y="279"/>
                    <a:pt x="1839" y="279"/>
                    <a:pt x="1839" y="279"/>
                  </a:cubicBezTo>
                  <a:cubicBezTo>
                    <a:pt x="1832" y="279"/>
                    <a:pt x="1731" y="824"/>
                    <a:pt x="1696" y="1083"/>
                  </a:cubicBezTo>
                  <a:cubicBezTo>
                    <a:pt x="1696" y="1119"/>
                    <a:pt x="1696" y="1146"/>
                    <a:pt x="1687" y="1173"/>
                  </a:cubicBezTo>
                  <a:cubicBezTo>
                    <a:pt x="1535" y="1271"/>
                    <a:pt x="1384" y="1369"/>
                    <a:pt x="1232" y="1467"/>
                  </a:cubicBezTo>
                  <a:lnTo>
                    <a:pt x="1143" y="1521"/>
                  </a:lnTo>
                  <a:lnTo>
                    <a:pt x="1125" y="798"/>
                  </a:lnTo>
                  <a:lnTo>
                    <a:pt x="1125" y="682"/>
                  </a:lnTo>
                  <a:cubicBezTo>
                    <a:pt x="1125" y="681"/>
                    <a:pt x="1125" y="680"/>
                    <a:pt x="1125" y="680"/>
                  </a:cubicBezTo>
                  <a:cubicBezTo>
                    <a:pt x="1122" y="680"/>
                    <a:pt x="1080" y="1216"/>
                    <a:pt x="1089" y="1467"/>
                  </a:cubicBezTo>
                  <a:lnTo>
                    <a:pt x="1089" y="1548"/>
                  </a:lnTo>
                  <a:cubicBezTo>
                    <a:pt x="928" y="1646"/>
                    <a:pt x="759" y="1735"/>
                    <a:pt x="589" y="1815"/>
                  </a:cubicBezTo>
                  <a:cubicBezTo>
                    <a:pt x="420" y="1905"/>
                    <a:pt x="241" y="1967"/>
                    <a:pt x="54" y="2012"/>
                  </a:cubicBezTo>
                  <a:cubicBezTo>
                    <a:pt x="0" y="2038"/>
                    <a:pt x="18" y="2128"/>
                    <a:pt x="81" y="2128"/>
                  </a:cubicBezTo>
                  <a:cubicBezTo>
                    <a:pt x="241" y="2092"/>
                    <a:pt x="393" y="2038"/>
                    <a:pt x="545" y="1967"/>
                  </a:cubicBezTo>
                  <a:cubicBezTo>
                    <a:pt x="741" y="1878"/>
                    <a:pt x="928" y="1780"/>
                    <a:pt x="1107" y="1673"/>
                  </a:cubicBezTo>
                  <a:cubicBezTo>
                    <a:pt x="1205" y="1610"/>
                    <a:pt x="1294" y="1557"/>
                    <a:pt x="1393" y="1494"/>
                  </a:cubicBezTo>
                  <a:lnTo>
                    <a:pt x="2160" y="1699"/>
                  </a:lnTo>
                  <a:lnTo>
                    <a:pt x="2276" y="1735"/>
                  </a:lnTo>
                  <a:cubicBezTo>
                    <a:pt x="2277" y="1735"/>
                    <a:pt x="2277" y="1735"/>
                    <a:pt x="2278" y="1735"/>
                  </a:cubicBezTo>
                  <a:cubicBezTo>
                    <a:pt x="2288" y="1735"/>
                    <a:pt x="1753" y="1537"/>
                    <a:pt x="1491" y="1467"/>
                  </a:cubicBezTo>
                  <a:lnTo>
                    <a:pt x="1455" y="1458"/>
                  </a:lnTo>
                  <a:cubicBezTo>
                    <a:pt x="1642" y="1333"/>
                    <a:pt x="1830" y="1208"/>
                    <a:pt x="2017" y="1092"/>
                  </a:cubicBezTo>
                  <a:cubicBezTo>
                    <a:pt x="2160" y="1003"/>
                    <a:pt x="2312" y="914"/>
                    <a:pt x="2464" y="834"/>
                  </a:cubicBezTo>
                  <a:lnTo>
                    <a:pt x="3079" y="905"/>
                  </a:lnTo>
                  <a:lnTo>
                    <a:pt x="3186" y="914"/>
                  </a:lnTo>
                  <a:cubicBezTo>
                    <a:pt x="2972" y="860"/>
                    <a:pt x="2758" y="816"/>
                    <a:pt x="2544" y="780"/>
                  </a:cubicBezTo>
                  <a:cubicBezTo>
                    <a:pt x="2883" y="593"/>
                    <a:pt x="3222" y="405"/>
                    <a:pt x="3570" y="227"/>
                  </a:cubicBezTo>
                  <a:lnTo>
                    <a:pt x="3972" y="4"/>
                  </a:lnTo>
                  <a:cubicBezTo>
                    <a:pt x="3976" y="2"/>
                    <a:pt x="3977" y="1"/>
                    <a:pt x="397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651" name="Google Shape;3651;p39"/>
            <p:cNvSpPr/>
            <p:nvPr/>
          </p:nvSpPr>
          <p:spPr>
            <a:xfrm rot="2438469">
              <a:off x="7414720" y="872782"/>
              <a:ext cx="295828" cy="315260"/>
            </a:xfrm>
            <a:custGeom>
              <a:avLst/>
              <a:gdLst/>
              <a:ahLst/>
              <a:cxnLst/>
              <a:rect l="l" t="t" r="r" b="b"/>
              <a:pathLst>
                <a:path w="2999" h="3196" extrusionOk="0">
                  <a:moveTo>
                    <a:pt x="964" y="3196"/>
                  </a:moveTo>
                  <a:cubicBezTo>
                    <a:pt x="1071" y="3178"/>
                    <a:pt x="1178" y="3151"/>
                    <a:pt x="1276" y="3116"/>
                  </a:cubicBezTo>
                  <a:cubicBezTo>
                    <a:pt x="2222" y="2794"/>
                    <a:pt x="2874" y="1018"/>
                    <a:pt x="2999" y="626"/>
                  </a:cubicBezTo>
                  <a:cubicBezTo>
                    <a:pt x="1428" y="1"/>
                    <a:pt x="0" y="1804"/>
                    <a:pt x="964" y="319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52" name="Google Shape;3652;p39"/>
            <p:cNvSpPr/>
            <p:nvPr/>
          </p:nvSpPr>
          <p:spPr>
            <a:xfrm rot="2438469">
              <a:off x="7347442" y="881732"/>
              <a:ext cx="364581" cy="287542"/>
            </a:xfrm>
            <a:custGeom>
              <a:avLst/>
              <a:gdLst/>
              <a:ahLst/>
              <a:cxnLst/>
              <a:rect l="l" t="t" r="r" b="b"/>
              <a:pathLst>
                <a:path w="3696" h="2915" extrusionOk="0">
                  <a:moveTo>
                    <a:pt x="233" y="2198"/>
                  </a:moveTo>
                  <a:cubicBezTo>
                    <a:pt x="331" y="2385"/>
                    <a:pt x="465" y="2555"/>
                    <a:pt x="643" y="2689"/>
                  </a:cubicBezTo>
                  <a:cubicBezTo>
                    <a:pt x="474" y="2555"/>
                    <a:pt x="331" y="2385"/>
                    <a:pt x="233" y="2198"/>
                  </a:cubicBezTo>
                  <a:close/>
                  <a:moveTo>
                    <a:pt x="2275" y="1"/>
                  </a:moveTo>
                  <a:cubicBezTo>
                    <a:pt x="1874" y="1"/>
                    <a:pt x="1473" y="47"/>
                    <a:pt x="1080" y="154"/>
                  </a:cubicBezTo>
                  <a:cubicBezTo>
                    <a:pt x="875" y="207"/>
                    <a:pt x="670" y="297"/>
                    <a:pt x="491" y="422"/>
                  </a:cubicBezTo>
                  <a:cubicBezTo>
                    <a:pt x="304" y="547"/>
                    <a:pt x="170" y="725"/>
                    <a:pt x="90" y="930"/>
                  </a:cubicBezTo>
                  <a:cubicBezTo>
                    <a:pt x="18" y="1136"/>
                    <a:pt x="0" y="1359"/>
                    <a:pt x="36" y="1573"/>
                  </a:cubicBezTo>
                  <a:cubicBezTo>
                    <a:pt x="63" y="1796"/>
                    <a:pt x="134" y="2001"/>
                    <a:pt x="232" y="2198"/>
                  </a:cubicBezTo>
                  <a:cubicBezTo>
                    <a:pt x="134" y="2001"/>
                    <a:pt x="72" y="1787"/>
                    <a:pt x="45" y="1573"/>
                  </a:cubicBezTo>
                  <a:cubicBezTo>
                    <a:pt x="9" y="1359"/>
                    <a:pt x="27" y="1144"/>
                    <a:pt x="107" y="939"/>
                  </a:cubicBezTo>
                  <a:cubicBezTo>
                    <a:pt x="188" y="734"/>
                    <a:pt x="322" y="555"/>
                    <a:pt x="500" y="430"/>
                  </a:cubicBezTo>
                  <a:cubicBezTo>
                    <a:pt x="679" y="314"/>
                    <a:pt x="884" y="225"/>
                    <a:pt x="1089" y="181"/>
                  </a:cubicBezTo>
                  <a:cubicBezTo>
                    <a:pt x="1474" y="82"/>
                    <a:pt x="1874" y="37"/>
                    <a:pt x="2275" y="37"/>
                  </a:cubicBezTo>
                  <a:cubicBezTo>
                    <a:pt x="2311" y="37"/>
                    <a:pt x="2347" y="37"/>
                    <a:pt x="2383" y="38"/>
                  </a:cubicBezTo>
                  <a:cubicBezTo>
                    <a:pt x="2598" y="47"/>
                    <a:pt x="2812" y="65"/>
                    <a:pt x="3026" y="100"/>
                  </a:cubicBezTo>
                  <a:cubicBezTo>
                    <a:pt x="3231" y="126"/>
                    <a:pt x="3428" y="176"/>
                    <a:pt x="3624" y="251"/>
                  </a:cubicBezTo>
                  <a:lnTo>
                    <a:pt x="3624" y="251"/>
                  </a:lnTo>
                  <a:cubicBezTo>
                    <a:pt x="3492" y="652"/>
                    <a:pt x="3334" y="1036"/>
                    <a:pt x="3142" y="1412"/>
                  </a:cubicBezTo>
                  <a:cubicBezTo>
                    <a:pt x="2955" y="1796"/>
                    <a:pt x="2714" y="2153"/>
                    <a:pt x="2410" y="2465"/>
                  </a:cubicBezTo>
                  <a:cubicBezTo>
                    <a:pt x="2120" y="2739"/>
                    <a:pt x="1731" y="2897"/>
                    <a:pt x="1334" y="2897"/>
                  </a:cubicBezTo>
                  <a:cubicBezTo>
                    <a:pt x="1303" y="2897"/>
                    <a:pt x="1272" y="2896"/>
                    <a:pt x="1241" y="2894"/>
                  </a:cubicBezTo>
                  <a:cubicBezTo>
                    <a:pt x="1027" y="2885"/>
                    <a:pt x="821" y="2813"/>
                    <a:pt x="643" y="2689"/>
                  </a:cubicBezTo>
                  <a:lnTo>
                    <a:pt x="643" y="2689"/>
                  </a:lnTo>
                  <a:cubicBezTo>
                    <a:pt x="813" y="2822"/>
                    <a:pt x="1027" y="2894"/>
                    <a:pt x="1241" y="2912"/>
                  </a:cubicBezTo>
                  <a:cubicBezTo>
                    <a:pt x="1273" y="2914"/>
                    <a:pt x="1304" y="2915"/>
                    <a:pt x="1335" y="2915"/>
                  </a:cubicBezTo>
                  <a:cubicBezTo>
                    <a:pt x="1740" y="2915"/>
                    <a:pt x="2130" y="2757"/>
                    <a:pt x="2428" y="2483"/>
                  </a:cubicBezTo>
                  <a:cubicBezTo>
                    <a:pt x="2731" y="2171"/>
                    <a:pt x="2990" y="1823"/>
                    <a:pt x="3178" y="1430"/>
                  </a:cubicBezTo>
                  <a:cubicBezTo>
                    <a:pt x="3374" y="1046"/>
                    <a:pt x="3544" y="654"/>
                    <a:pt x="3686" y="243"/>
                  </a:cubicBezTo>
                  <a:lnTo>
                    <a:pt x="3695" y="216"/>
                  </a:lnTo>
                  <a:lnTo>
                    <a:pt x="3669" y="207"/>
                  </a:lnTo>
                  <a:cubicBezTo>
                    <a:pt x="3463" y="136"/>
                    <a:pt x="3249" y="82"/>
                    <a:pt x="3035" y="56"/>
                  </a:cubicBezTo>
                  <a:cubicBezTo>
                    <a:pt x="2812" y="20"/>
                    <a:pt x="2598" y="11"/>
                    <a:pt x="2383" y="2"/>
                  </a:cubicBezTo>
                  <a:cubicBezTo>
                    <a:pt x="2347" y="1"/>
                    <a:pt x="2311" y="1"/>
                    <a:pt x="227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653" name="Google Shape;3653;p39"/>
            <p:cNvSpPr/>
            <p:nvPr/>
          </p:nvSpPr>
          <p:spPr>
            <a:xfrm rot="2831813">
              <a:off x="7598972" y="662440"/>
              <a:ext cx="612366" cy="619457"/>
            </a:xfrm>
            <a:custGeom>
              <a:avLst/>
              <a:gdLst/>
              <a:ahLst/>
              <a:cxnLst/>
              <a:rect l="l" t="t" r="r" b="b"/>
              <a:pathLst>
                <a:path w="6208" h="6280" extrusionOk="0">
                  <a:moveTo>
                    <a:pt x="1551" y="0"/>
                  </a:moveTo>
                  <a:cubicBezTo>
                    <a:pt x="1515" y="18"/>
                    <a:pt x="1480" y="45"/>
                    <a:pt x="1462" y="81"/>
                  </a:cubicBezTo>
                  <a:lnTo>
                    <a:pt x="1533" y="170"/>
                  </a:lnTo>
                  <a:cubicBezTo>
                    <a:pt x="1016" y="750"/>
                    <a:pt x="632" y="1419"/>
                    <a:pt x="391" y="2151"/>
                  </a:cubicBezTo>
                  <a:cubicBezTo>
                    <a:pt x="311" y="2365"/>
                    <a:pt x="257" y="2589"/>
                    <a:pt x="212" y="2812"/>
                  </a:cubicBezTo>
                  <a:cubicBezTo>
                    <a:pt x="202" y="2849"/>
                    <a:pt x="236" y="2874"/>
                    <a:pt x="267" y="2874"/>
                  </a:cubicBezTo>
                  <a:cubicBezTo>
                    <a:pt x="288" y="2874"/>
                    <a:pt x="307" y="2863"/>
                    <a:pt x="311" y="2838"/>
                  </a:cubicBezTo>
                  <a:cubicBezTo>
                    <a:pt x="462" y="2080"/>
                    <a:pt x="775" y="1357"/>
                    <a:pt x="1221" y="723"/>
                  </a:cubicBezTo>
                  <a:cubicBezTo>
                    <a:pt x="1328" y="580"/>
                    <a:pt x="1435" y="438"/>
                    <a:pt x="1551" y="295"/>
                  </a:cubicBezTo>
                  <a:cubicBezTo>
                    <a:pt x="1587" y="795"/>
                    <a:pt x="1649" y="1294"/>
                    <a:pt x="1756" y="1785"/>
                  </a:cubicBezTo>
                  <a:cubicBezTo>
                    <a:pt x="1640" y="2196"/>
                    <a:pt x="1551" y="2615"/>
                    <a:pt x="1471" y="3035"/>
                  </a:cubicBezTo>
                  <a:cubicBezTo>
                    <a:pt x="909" y="3222"/>
                    <a:pt x="400" y="3579"/>
                    <a:pt x="34" y="4052"/>
                  </a:cubicBezTo>
                  <a:cubicBezTo>
                    <a:pt x="0" y="4092"/>
                    <a:pt x="32" y="4143"/>
                    <a:pt x="69" y="4143"/>
                  </a:cubicBezTo>
                  <a:cubicBezTo>
                    <a:pt x="81" y="4143"/>
                    <a:pt x="94" y="4137"/>
                    <a:pt x="105" y="4124"/>
                  </a:cubicBezTo>
                  <a:cubicBezTo>
                    <a:pt x="453" y="3677"/>
                    <a:pt x="926" y="3338"/>
                    <a:pt x="1462" y="3151"/>
                  </a:cubicBezTo>
                  <a:lnTo>
                    <a:pt x="1462" y="3151"/>
                  </a:lnTo>
                  <a:cubicBezTo>
                    <a:pt x="1399" y="3526"/>
                    <a:pt x="1355" y="3892"/>
                    <a:pt x="1346" y="4266"/>
                  </a:cubicBezTo>
                  <a:cubicBezTo>
                    <a:pt x="1346" y="4309"/>
                    <a:pt x="1378" y="4331"/>
                    <a:pt x="1409" y="4331"/>
                  </a:cubicBezTo>
                  <a:cubicBezTo>
                    <a:pt x="1436" y="4331"/>
                    <a:pt x="1462" y="4313"/>
                    <a:pt x="1462" y="4275"/>
                  </a:cubicBezTo>
                  <a:cubicBezTo>
                    <a:pt x="1498" y="3517"/>
                    <a:pt x="1614" y="2758"/>
                    <a:pt x="1810" y="2017"/>
                  </a:cubicBezTo>
                  <a:cubicBezTo>
                    <a:pt x="1971" y="2713"/>
                    <a:pt x="2176" y="3401"/>
                    <a:pt x="2435" y="4079"/>
                  </a:cubicBezTo>
                  <a:cubicBezTo>
                    <a:pt x="2444" y="4100"/>
                    <a:pt x="2461" y="4109"/>
                    <a:pt x="2478" y="4109"/>
                  </a:cubicBezTo>
                  <a:cubicBezTo>
                    <a:pt x="2513" y="4109"/>
                    <a:pt x="2551" y="4073"/>
                    <a:pt x="2533" y="4025"/>
                  </a:cubicBezTo>
                  <a:cubicBezTo>
                    <a:pt x="2113" y="2838"/>
                    <a:pt x="1828" y="1607"/>
                    <a:pt x="1676" y="357"/>
                  </a:cubicBezTo>
                  <a:lnTo>
                    <a:pt x="1676" y="357"/>
                  </a:lnTo>
                  <a:lnTo>
                    <a:pt x="2069" y="884"/>
                  </a:lnTo>
                  <a:lnTo>
                    <a:pt x="3773" y="3133"/>
                  </a:lnTo>
                  <a:cubicBezTo>
                    <a:pt x="3773" y="3142"/>
                    <a:pt x="3765" y="3142"/>
                    <a:pt x="3765" y="3151"/>
                  </a:cubicBezTo>
                  <a:cubicBezTo>
                    <a:pt x="3657" y="3704"/>
                    <a:pt x="3657" y="4266"/>
                    <a:pt x="3765" y="4820"/>
                  </a:cubicBezTo>
                  <a:cubicBezTo>
                    <a:pt x="3772" y="4854"/>
                    <a:pt x="3795" y="4869"/>
                    <a:pt x="3820" y="4869"/>
                  </a:cubicBezTo>
                  <a:cubicBezTo>
                    <a:pt x="3859" y="4869"/>
                    <a:pt x="3904" y="4833"/>
                    <a:pt x="3898" y="4784"/>
                  </a:cubicBezTo>
                  <a:cubicBezTo>
                    <a:pt x="3800" y="4284"/>
                    <a:pt x="3791" y="3776"/>
                    <a:pt x="3881" y="3276"/>
                  </a:cubicBezTo>
                  <a:lnTo>
                    <a:pt x="3881" y="3276"/>
                  </a:lnTo>
                  <a:lnTo>
                    <a:pt x="4345" y="3883"/>
                  </a:lnTo>
                  <a:cubicBezTo>
                    <a:pt x="4604" y="4641"/>
                    <a:pt x="4648" y="5445"/>
                    <a:pt x="4470" y="6221"/>
                  </a:cubicBezTo>
                  <a:cubicBezTo>
                    <a:pt x="4460" y="6259"/>
                    <a:pt x="4486" y="6279"/>
                    <a:pt x="4515" y="6279"/>
                  </a:cubicBezTo>
                  <a:cubicBezTo>
                    <a:pt x="4540" y="6279"/>
                    <a:pt x="4568" y="6263"/>
                    <a:pt x="4577" y="6230"/>
                  </a:cubicBezTo>
                  <a:cubicBezTo>
                    <a:pt x="4737" y="5543"/>
                    <a:pt x="4728" y="4829"/>
                    <a:pt x="4541" y="4141"/>
                  </a:cubicBezTo>
                  <a:lnTo>
                    <a:pt x="4541" y="4141"/>
                  </a:lnTo>
                  <a:lnTo>
                    <a:pt x="5799" y="5819"/>
                  </a:lnTo>
                  <a:cubicBezTo>
                    <a:pt x="5810" y="5833"/>
                    <a:pt x="5824" y="5838"/>
                    <a:pt x="5838" y="5838"/>
                  </a:cubicBezTo>
                  <a:cubicBezTo>
                    <a:pt x="5880" y="5838"/>
                    <a:pt x="5922" y="5786"/>
                    <a:pt x="5889" y="5739"/>
                  </a:cubicBezTo>
                  <a:cubicBezTo>
                    <a:pt x="5532" y="5266"/>
                    <a:pt x="5166" y="4784"/>
                    <a:pt x="4809" y="4311"/>
                  </a:cubicBezTo>
                  <a:lnTo>
                    <a:pt x="4809" y="4311"/>
                  </a:lnTo>
                  <a:cubicBezTo>
                    <a:pt x="5118" y="4515"/>
                    <a:pt x="5478" y="4619"/>
                    <a:pt x="5843" y="4619"/>
                  </a:cubicBezTo>
                  <a:cubicBezTo>
                    <a:pt x="5942" y="4619"/>
                    <a:pt x="6040" y="4612"/>
                    <a:pt x="6139" y="4597"/>
                  </a:cubicBezTo>
                  <a:cubicBezTo>
                    <a:pt x="6207" y="4588"/>
                    <a:pt x="6193" y="4489"/>
                    <a:pt x="6129" y="4489"/>
                  </a:cubicBezTo>
                  <a:cubicBezTo>
                    <a:pt x="6126" y="4489"/>
                    <a:pt x="6124" y="4489"/>
                    <a:pt x="6121" y="4490"/>
                  </a:cubicBezTo>
                  <a:cubicBezTo>
                    <a:pt x="6036" y="4501"/>
                    <a:pt x="5951" y="4507"/>
                    <a:pt x="5866" y="4507"/>
                  </a:cubicBezTo>
                  <a:cubicBezTo>
                    <a:pt x="5319" y="4507"/>
                    <a:pt x="4791" y="4262"/>
                    <a:pt x="4443" y="3829"/>
                  </a:cubicBezTo>
                  <a:lnTo>
                    <a:pt x="2595" y="1393"/>
                  </a:lnTo>
                  <a:lnTo>
                    <a:pt x="2595" y="1393"/>
                  </a:lnTo>
                  <a:cubicBezTo>
                    <a:pt x="3042" y="1785"/>
                    <a:pt x="3524" y="2115"/>
                    <a:pt x="4050" y="2401"/>
                  </a:cubicBezTo>
                  <a:cubicBezTo>
                    <a:pt x="4318" y="2535"/>
                    <a:pt x="4595" y="2660"/>
                    <a:pt x="4871" y="2758"/>
                  </a:cubicBezTo>
                  <a:cubicBezTo>
                    <a:pt x="4987" y="2803"/>
                    <a:pt x="5157" y="2821"/>
                    <a:pt x="5255" y="2901"/>
                  </a:cubicBezTo>
                  <a:cubicBezTo>
                    <a:pt x="5263" y="2909"/>
                    <a:pt x="5272" y="2912"/>
                    <a:pt x="5281" y="2912"/>
                  </a:cubicBezTo>
                  <a:cubicBezTo>
                    <a:pt x="5321" y="2912"/>
                    <a:pt x="5362" y="2839"/>
                    <a:pt x="5318" y="2803"/>
                  </a:cubicBezTo>
                  <a:cubicBezTo>
                    <a:pt x="5103" y="2624"/>
                    <a:pt x="4684" y="2571"/>
                    <a:pt x="4425" y="2455"/>
                  </a:cubicBezTo>
                  <a:cubicBezTo>
                    <a:pt x="3622" y="2080"/>
                    <a:pt x="2899" y="1571"/>
                    <a:pt x="2283" y="937"/>
                  </a:cubicBezTo>
                  <a:lnTo>
                    <a:pt x="2283" y="937"/>
                  </a:lnTo>
                  <a:cubicBezTo>
                    <a:pt x="2754" y="1242"/>
                    <a:pt x="3317" y="1443"/>
                    <a:pt x="3889" y="1443"/>
                  </a:cubicBezTo>
                  <a:cubicBezTo>
                    <a:pt x="4207" y="1443"/>
                    <a:pt x="4527" y="1381"/>
                    <a:pt x="4836" y="1241"/>
                  </a:cubicBezTo>
                  <a:cubicBezTo>
                    <a:pt x="4891" y="1209"/>
                    <a:pt x="4869" y="1129"/>
                    <a:pt x="4815" y="1129"/>
                  </a:cubicBezTo>
                  <a:cubicBezTo>
                    <a:pt x="4807" y="1129"/>
                    <a:pt x="4799" y="1131"/>
                    <a:pt x="4791" y="1134"/>
                  </a:cubicBezTo>
                  <a:cubicBezTo>
                    <a:pt x="4495" y="1266"/>
                    <a:pt x="4188" y="1325"/>
                    <a:pt x="3885" y="1325"/>
                  </a:cubicBezTo>
                  <a:cubicBezTo>
                    <a:pt x="3165" y="1325"/>
                    <a:pt x="2462" y="994"/>
                    <a:pt x="1953" y="536"/>
                  </a:cubicBezTo>
                  <a:lnTo>
                    <a:pt x="1658" y="152"/>
                  </a:lnTo>
                  <a:cubicBezTo>
                    <a:pt x="1658" y="143"/>
                    <a:pt x="1649" y="134"/>
                    <a:pt x="1649" y="134"/>
                  </a:cubicBezTo>
                  <a:lnTo>
                    <a:pt x="1551"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654" name="Google Shape;3654;p39"/>
            <p:cNvSpPr/>
            <p:nvPr/>
          </p:nvSpPr>
          <p:spPr>
            <a:xfrm rot="2831813">
              <a:off x="7592800" y="784700"/>
              <a:ext cx="76053" cy="60368"/>
            </a:xfrm>
            <a:custGeom>
              <a:avLst/>
              <a:gdLst/>
              <a:ahLst/>
              <a:cxnLst/>
              <a:rect l="l" t="t" r="r" b="b"/>
              <a:pathLst>
                <a:path w="771" h="612" extrusionOk="0">
                  <a:moveTo>
                    <a:pt x="387" y="0"/>
                  </a:moveTo>
                  <a:cubicBezTo>
                    <a:pt x="360" y="0"/>
                    <a:pt x="332" y="4"/>
                    <a:pt x="304" y="11"/>
                  </a:cubicBezTo>
                  <a:cubicBezTo>
                    <a:pt x="36" y="83"/>
                    <a:pt x="0" y="449"/>
                    <a:pt x="250" y="574"/>
                  </a:cubicBezTo>
                  <a:cubicBezTo>
                    <a:pt x="295" y="599"/>
                    <a:pt x="343" y="611"/>
                    <a:pt x="390" y="611"/>
                  </a:cubicBezTo>
                  <a:cubicBezTo>
                    <a:pt x="491" y="611"/>
                    <a:pt x="588" y="555"/>
                    <a:pt x="643" y="458"/>
                  </a:cubicBezTo>
                  <a:cubicBezTo>
                    <a:pt x="770" y="250"/>
                    <a:pt x="613" y="0"/>
                    <a:pt x="38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5" name="Google Shape;3655;p39"/>
            <p:cNvSpPr/>
            <p:nvPr/>
          </p:nvSpPr>
          <p:spPr>
            <a:xfrm rot="2831813">
              <a:off x="7692010" y="703099"/>
              <a:ext cx="98543" cy="78419"/>
            </a:xfrm>
            <a:custGeom>
              <a:avLst/>
              <a:gdLst/>
              <a:ahLst/>
              <a:cxnLst/>
              <a:rect l="l" t="t" r="r" b="b"/>
              <a:pathLst>
                <a:path w="999" h="795" extrusionOk="0">
                  <a:moveTo>
                    <a:pt x="497" y="1"/>
                  </a:moveTo>
                  <a:cubicBezTo>
                    <a:pt x="463" y="1"/>
                    <a:pt x="428" y="5"/>
                    <a:pt x="393" y="14"/>
                  </a:cubicBezTo>
                  <a:cubicBezTo>
                    <a:pt x="45" y="112"/>
                    <a:pt x="0" y="576"/>
                    <a:pt x="313" y="746"/>
                  </a:cubicBezTo>
                  <a:cubicBezTo>
                    <a:pt x="371" y="778"/>
                    <a:pt x="436" y="794"/>
                    <a:pt x="500" y="794"/>
                  </a:cubicBezTo>
                  <a:cubicBezTo>
                    <a:pt x="631" y="794"/>
                    <a:pt x="758" y="729"/>
                    <a:pt x="830" y="603"/>
                  </a:cubicBezTo>
                  <a:cubicBezTo>
                    <a:pt x="998" y="331"/>
                    <a:pt x="793" y="1"/>
                    <a:pt x="49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6" name="Google Shape;3656;p39"/>
            <p:cNvSpPr/>
            <p:nvPr/>
          </p:nvSpPr>
          <p:spPr>
            <a:xfrm rot="2831813">
              <a:off x="8058008" y="904802"/>
              <a:ext cx="141945" cy="110181"/>
            </a:xfrm>
            <a:custGeom>
              <a:avLst/>
              <a:gdLst/>
              <a:ahLst/>
              <a:cxnLst/>
              <a:rect l="l" t="t" r="r" b="b"/>
              <a:pathLst>
                <a:path w="1439" h="1117" extrusionOk="0">
                  <a:moveTo>
                    <a:pt x="726" y="0"/>
                  </a:moveTo>
                  <a:cubicBezTo>
                    <a:pt x="682" y="0"/>
                    <a:pt x="636" y="5"/>
                    <a:pt x="590" y="16"/>
                  </a:cubicBezTo>
                  <a:cubicBezTo>
                    <a:pt x="108" y="132"/>
                    <a:pt x="1" y="784"/>
                    <a:pt x="438" y="1034"/>
                  </a:cubicBezTo>
                  <a:cubicBezTo>
                    <a:pt x="529" y="1090"/>
                    <a:pt x="628" y="1116"/>
                    <a:pt x="725" y="1116"/>
                  </a:cubicBezTo>
                  <a:cubicBezTo>
                    <a:pt x="907" y="1116"/>
                    <a:pt x="1083" y="1024"/>
                    <a:pt x="1188" y="855"/>
                  </a:cubicBezTo>
                  <a:cubicBezTo>
                    <a:pt x="1439" y="475"/>
                    <a:pt x="1147" y="0"/>
                    <a:pt x="726"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7" name="Google Shape;3657;p39"/>
            <p:cNvSpPr/>
            <p:nvPr/>
          </p:nvSpPr>
          <p:spPr>
            <a:xfrm rot="2831813">
              <a:off x="8024369" y="1075624"/>
              <a:ext cx="120047" cy="94990"/>
            </a:xfrm>
            <a:custGeom>
              <a:avLst/>
              <a:gdLst/>
              <a:ahLst/>
              <a:cxnLst/>
              <a:rect l="l" t="t" r="r" b="b"/>
              <a:pathLst>
                <a:path w="1217" h="963" extrusionOk="0">
                  <a:moveTo>
                    <a:pt x="613" y="0"/>
                  </a:moveTo>
                  <a:cubicBezTo>
                    <a:pt x="571" y="0"/>
                    <a:pt x="527" y="6"/>
                    <a:pt x="482" y="18"/>
                  </a:cubicBezTo>
                  <a:cubicBezTo>
                    <a:pt x="63" y="134"/>
                    <a:pt x="0" y="705"/>
                    <a:pt x="384" y="902"/>
                  </a:cubicBezTo>
                  <a:cubicBezTo>
                    <a:pt x="458" y="943"/>
                    <a:pt x="538" y="963"/>
                    <a:pt x="616" y="963"/>
                  </a:cubicBezTo>
                  <a:cubicBezTo>
                    <a:pt x="774" y="963"/>
                    <a:pt x="925" y="882"/>
                    <a:pt x="1009" y="732"/>
                  </a:cubicBezTo>
                  <a:cubicBezTo>
                    <a:pt x="1216" y="405"/>
                    <a:pt x="968" y="0"/>
                    <a:pt x="61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8" name="Google Shape;3658;p39"/>
            <p:cNvSpPr/>
            <p:nvPr/>
          </p:nvSpPr>
          <p:spPr>
            <a:xfrm rot="2831813">
              <a:off x="7744699" y="905244"/>
              <a:ext cx="132081" cy="104755"/>
            </a:xfrm>
            <a:custGeom>
              <a:avLst/>
              <a:gdLst/>
              <a:ahLst/>
              <a:cxnLst/>
              <a:rect l="l" t="t" r="r" b="b"/>
              <a:pathLst>
                <a:path w="1339" h="1062" extrusionOk="0">
                  <a:moveTo>
                    <a:pt x="669" y="1"/>
                  </a:moveTo>
                  <a:cubicBezTo>
                    <a:pt x="623" y="1"/>
                    <a:pt x="575" y="7"/>
                    <a:pt x="527" y="20"/>
                  </a:cubicBezTo>
                  <a:cubicBezTo>
                    <a:pt x="63" y="145"/>
                    <a:pt x="0" y="779"/>
                    <a:pt x="420" y="993"/>
                  </a:cubicBezTo>
                  <a:cubicBezTo>
                    <a:pt x="499" y="1040"/>
                    <a:pt x="586" y="1062"/>
                    <a:pt x="671" y="1062"/>
                  </a:cubicBezTo>
                  <a:cubicBezTo>
                    <a:pt x="847" y="1062"/>
                    <a:pt x="1017" y="970"/>
                    <a:pt x="1107" y="814"/>
                  </a:cubicBezTo>
                  <a:cubicBezTo>
                    <a:pt x="1338" y="447"/>
                    <a:pt x="1062" y="1"/>
                    <a:pt x="66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59" name="Google Shape;3659;p39"/>
            <p:cNvSpPr/>
            <p:nvPr/>
          </p:nvSpPr>
          <p:spPr>
            <a:xfrm rot="2831813">
              <a:off x="7765058" y="1098454"/>
              <a:ext cx="107026" cy="84830"/>
            </a:xfrm>
            <a:custGeom>
              <a:avLst/>
              <a:gdLst/>
              <a:ahLst/>
              <a:cxnLst/>
              <a:rect l="l" t="t" r="r" b="b"/>
              <a:pathLst>
                <a:path w="1085" h="860" extrusionOk="0">
                  <a:moveTo>
                    <a:pt x="550" y="1"/>
                  </a:moveTo>
                  <a:cubicBezTo>
                    <a:pt x="511" y="1"/>
                    <a:pt x="470" y="6"/>
                    <a:pt x="429" y="18"/>
                  </a:cubicBezTo>
                  <a:cubicBezTo>
                    <a:pt x="54" y="116"/>
                    <a:pt x="0" y="625"/>
                    <a:pt x="348" y="804"/>
                  </a:cubicBezTo>
                  <a:cubicBezTo>
                    <a:pt x="410" y="842"/>
                    <a:pt x="478" y="859"/>
                    <a:pt x="545" y="859"/>
                  </a:cubicBezTo>
                  <a:cubicBezTo>
                    <a:pt x="685" y="859"/>
                    <a:pt x="824" y="784"/>
                    <a:pt x="902" y="652"/>
                  </a:cubicBezTo>
                  <a:cubicBezTo>
                    <a:pt x="1084" y="358"/>
                    <a:pt x="864" y="1"/>
                    <a:pt x="55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0" name="Google Shape;3660;p39"/>
            <p:cNvSpPr/>
            <p:nvPr/>
          </p:nvSpPr>
          <p:spPr>
            <a:xfrm rot="2831813">
              <a:off x="7659732" y="891524"/>
              <a:ext cx="84634" cy="67174"/>
            </a:xfrm>
            <a:custGeom>
              <a:avLst/>
              <a:gdLst/>
              <a:ahLst/>
              <a:cxnLst/>
              <a:rect l="l" t="t" r="r" b="b"/>
              <a:pathLst>
                <a:path w="858" h="681" extrusionOk="0">
                  <a:moveTo>
                    <a:pt x="431" y="0"/>
                  </a:moveTo>
                  <a:cubicBezTo>
                    <a:pt x="402" y="0"/>
                    <a:pt x="371" y="4"/>
                    <a:pt x="340" y="13"/>
                  </a:cubicBezTo>
                  <a:cubicBezTo>
                    <a:pt x="45" y="93"/>
                    <a:pt x="0" y="495"/>
                    <a:pt x="277" y="637"/>
                  </a:cubicBezTo>
                  <a:cubicBezTo>
                    <a:pt x="327" y="666"/>
                    <a:pt x="381" y="680"/>
                    <a:pt x="434" y="680"/>
                  </a:cubicBezTo>
                  <a:cubicBezTo>
                    <a:pt x="545" y="680"/>
                    <a:pt x="654" y="621"/>
                    <a:pt x="714" y="512"/>
                  </a:cubicBezTo>
                  <a:cubicBezTo>
                    <a:pt x="858" y="281"/>
                    <a:pt x="681" y="0"/>
                    <a:pt x="43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1" name="Google Shape;3661;p39"/>
            <p:cNvSpPr/>
            <p:nvPr/>
          </p:nvSpPr>
          <p:spPr>
            <a:xfrm rot="2831813">
              <a:off x="7977603" y="1251815"/>
              <a:ext cx="94104" cy="74670"/>
            </a:xfrm>
            <a:custGeom>
              <a:avLst/>
              <a:gdLst/>
              <a:ahLst/>
              <a:cxnLst/>
              <a:rect l="l" t="t" r="r" b="b"/>
              <a:pathLst>
                <a:path w="954" h="757" extrusionOk="0">
                  <a:moveTo>
                    <a:pt x="476" y="0"/>
                  </a:moveTo>
                  <a:cubicBezTo>
                    <a:pt x="444" y="0"/>
                    <a:pt x="410" y="5"/>
                    <a:pt x="375" y="14"/>
                  </a:cubicBezTo>
                  <a:cubicBezTo>
                    <a:pt x="45" y="103"/>
                    <a:pt x="0" y="550"/>
                    <a:pt x="304" y="710"/>
                  </a:cubicBezTo>
                  <a:cubicBezTo>
                    <a:pt x="359" y="742"/>
                    <a:pt x="418" y="757"/>
                    <a:pt x="477" y="757"/>
                  </a:cubicBezTo>
                  <a:cubicBezTo>
                    <a:pt x="600" y="757"/>
                    <a:pt x="719" y="691"/>
                    <a:pt x="786" y="576"/>
                  </a:cubicBezTo>
                  <a:cubicBezTo>
                    <a:pt x="954" y="321"/>
                    <a:pt x="756" y="0"/>
                    <a:pt x="476"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2" name="Google Shape;3662;p39"/>
            <p:cNvSpPr/>
            <p:nvPr/>
          </p:nvSpPr>
          <p:spPr>
            <a:xfrm rot="2831813">
              <a:off x="7829001" y="1314969"/>
              <a:ext cx="130404" cy="102585"/>
            </a:xfrm>
            <a:custGeom>
              <a:avLst/>
              <a:gdLst/>
              <a:ahLst/>
              <a:cxnLst/>
              <a:rect l="l" t="t" r="r" b="b"/>
              <a:pathLst>
                <a:path w="1322" h="1040" extrusionOk="0">
                  <a:moveTo>
                    <a:pt x="669" y="0"/>
                  </a:moveTo>
                  <a:cubicBezTo>
                    <a:pt x="623" y="0"/>
                    <a:pt x="576" y="6"/>
                    <a:pt x="527" y="20"/>
                  </a:cubicBezTo>
                  <a:cubicBezTo>
                    <a:pt x="72" y="136"/>
                    <a:pt x="1" y="760"/>
                    <a:pt x="429" y="975"/>
                  </a:cubicBezTo>
                  <a:cubicBezTo>
                    <a:pt x="505" y="1019"/>
                    <a:pt x="588" y="1039"/>
                    <a:pt x="670" y="1039"/>
                  </a:cubicBezTo>
                  <a:cubicBezTo>
                    <a:pt x="838" y="1039"/>
                    <a:pt x="1003" y="952"/>
                    <a:pt x="1098" y="796"/>
                  </a:cubicBezTo>
                  <a:cubicBezTo>
                    <a:pt x="1322" y="437"/>
                    <a:pt x="1053" y="0"/>
                    <a:pt x="669"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3" name="Google Shape;3663;p39"/>
            <p:cNvSpPr/>
            <p:nvPr/>
          </p:nvSpPr>
          <p:spPr>
            <a:xfrm rot="2831813">
              <a:off x="7718672" y="1239377"/>
              <a:ext cx="108999" cy="86310"/>
            </a:xfrm>
            <a:custGeom>
              <a:avLst/>
              <a:gdLst/>
              <a:ahLst/>
              <a:cxnLst/>
              <a:rect l="l" t="t" r="r" b="b"/>
              <a:pathLst>
                <a:path w="1105" h="875" extrusionOk="0">
                  <a:moveTo>
                    <a:pt x="551" y="1"/>
                  </a:moveTo>
                  <a:cubicBezTo>
                    <a:pt x="515" y="1"/>
                    <a:pt x="477" y="5"/>
                    <a:pt x="438" y="15"/>
                  </a:cubicBezTo>
                  <a:cubicBezTo>
                    <a:pt x="55" y="122"/>
                    <a:pt x="1" y="640"/>
                    <a:pt x="349" y="818"/>
                  </a:cubicBezTo>
                  <a:cubicBezTo>
                    <a:pt x="413" y="856"/>
                    <a:pt x="484" y="874"/>
                    <a:pt x="555" y="874"/>
                  </a:cubicBezTo>
                  <a:cubicBezTo>
                    <a:pt x="700" y="874"/>
                    <a:pt x="842" y="799"/>
                    <a:pt x="920" y="667"/>
                  </a:cubicBezTo>
                  <a:cubicBezTo>
                    <a:pt x="1105" y="370"/>
                    <a:pt x="878" y="1"/>
                    <a:pt x="551"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664" name="Google Shape;3664;p39"/>
            <p:cNvSpPr/>
            <p:nvPr/>
          </p:nvSpPr>
          <p:spPr>
            <a:xfrm rot="2831813">
              <a:off x="7753206" y="1273780"/>
              <a:ext cx="44093" cy="45374"/>
            </a:xfrm>
            <a:custGeom>
              <a:avLst/>
              <a:gdLst/>
              <a:ahLst/>
              <a:cxnLst/>
              <a:rect l="l" t="t" r="r" b="b"/>
              <a:pathLst>
                <a:path w="447" h="460" extrusionOk="0">
                  <a:moveTo>
                    <a:pt x="234" y="0"/>
                  </a:moveTo>
                  <a:cubicBezTo>
                    <a:pt x="195" y="0"/>
                    <a:pt x="155" y="9"/>
                    <a:pt x="116" y="22"/>
                  </a:cubicBezTo>
                  <a:cubicBezTo>
                    <a:pt x="89" y="40"/>
                    <a:pt x="72" y="57"/>
                    <a:pt x="54" y="75"/>
                  </a:cubicBezTo>
                  <a:cubicBezTo>
                    <a:pt x="36" y="102"/>
                    <a:pt x="27" y="120"/>
                    <a:pt x="18" y="147"/>
                  </a:cubicBezTo>
                  <a:lnTo>
                    <a:pt x="9" y="173"/>
                  </a:lnTo>
                  <a:lnTo>
                    <a:pt x="9" y="182"/>
                  </a:lnTo>
                  <a:cubicBezTo>
                    <a:pt x="9" y="200"/>
                    <a:pt x="9" y="218"/>
                    <a:pt x="0" y="245"/>
                  </a:cubicBezTo>
                  <a:cubicBezTo>
                    <a:pt x="0" y="263"/>
                    <a:pt x="9" y="281"/>
                    <a:pt x="9" y="307"/>
                  </a:cubicBezTo>
                  <a:cubicBezTo>
                    <a:pt x="27" y="370"/>
                    <a:pt x="89" y="432"/>
                    <a:pt x="161" y="450"/>
                  </a:cubicBezTo>
                  <a:cubicBezTo>
                    <a:pt x="179" y="450"/>
                    <a:pt x="197" y="459"/>
                    <a:pt x="214" y="459"/>
                  </a:cubicBezTo>
                  <a:cubicBezTo>
                    <a:pt x="232" y="459"/>
                    <a:pt x="259" y="450"/>
                    <a:pt x="277" y="450"/>
                  </a:cubicBezTo>
                  <a:cubicBezTo>
                    <a:pt x="295" y="441"/>
                    <a:pt x="313" y="432"/>
                    <a:pt x="330" y="423"/>
                  </a:cubicBezTo>
                  <a:cubicBezTo>
                    <a:pt x="366" y="406"/>
                    <a:pt x="393" y="379"/>
                    <a:pt x="411" y="343"/>
                  </a:cubicBezTo>
                  <a:cubicBezTo>
                    <a:pt x="420" y="325"/>
                    <a:pt x="429" y="307"/>
                    <a:pt x="438" y="289"/>
                  </a:cubicBezTo>
                  <a:cubicBezTo>
                    <a:pt x="446" y="254"/>
                    <a:pt x="446" y="209"/>
                    <a:pt x="438" y="173"/>
                  </a:cubicBezTo>
                  <a:lnTo>
                    <a:pt x="438" y="165"/>
                  </a:lnTo>
                  <a:cubicBezTo>
                    <a:pt x="429" y="147"/>
                    <a:pt x="429" y="129"/>
                    <a:pt x="411" y="111"/>
                  </a:cubicBezTo>
                  <a:lnTo>
                    <a:pt x="384" y="66"/>
                  </a:lnTo>
                  <a:cubicBezTo>
                    <a:pt x="366" y="49"/>
                    <a:pt x="357" y="40"/>
                    <a:pt x="339" y="31"/>
                  </a:cubicBezTo>
                  <a:cubicBezTo>
                    <a:pt x="322" y="22"/>
                    <a:pt x="304" y="13"/>
                    <a:pt x="277" y="4"/>
                  </a:cubicBezTo>
                  <a:cubicBezTo>
                    <a:pt x="263" y="1"/>
                    <a:pt x="248" y="0"/>
                    <a:pt x="234"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5" name="Google Shape;3665;p39"/>
            <p:cNvSpPr/>
            <p:nvPr/>
          </p:nvSpPr>
          <p:spPr>
            <a:xfrm rot="2831813">
              <a:off x="7871248" y="1364410"/>
              <a:ext cx="37089" cy="40640"/>
            </a:xfrm>
            <a:custGeom>
              <a:avLst/>
              <a:gdLst/>
              <a:ahLst/>
              <a:cxnLst/>
              <a:rect l="l" t="t" r="r" b="b"/>
              <a:pathLst>
                <a:path w="376" h="412" extrusionOk="0">
                  <a:moveTo>
                    <a:pt x="135" y="1"/>
                  </a:moveTo>
                  <a:lnTo>
                    <a:pt x="108" y="10"/>
                  </a:lnTo>
                  <a:lnTo>
                    <a:pt x="90" y="19"/>
                  </a:lnTo>
                  <a:cubicBezTo>
                    <a:pt x="72" y="28"/>
                    <a:pt x="63" y="36"/>
                    <a:pt x="54" y="54"/>
                  </a:cubicBezTo>
                  <a:cubicBezTo>
                    <a:pt x="45" y="54"/>
                    <a:pt x="45" y="63"/>
                    <a:pt x="36" y="72"/>
                  </a:cubicBezTo>
                  <a:lnTo>
                    <a:pt x="28" y="81"/>
                  </a:lnTo>
                  <a:cubicBezTo>
                    <a:pt x="19" y="99"/>
                    <a:pt x="10" y="117"/>
                    <a:pt x="1" y="135"/>
                  </a:cubicBezTo>
                  <a:lnTo>
                    <a:pt x="1" y="144"/>
                  </a:lnTo>
                  <a:cubicBezTo>
                    <a:pt x="1" y="152"/>
                    <a:pt x="1" y="152"/>
                    <a:pt x="1" y="152"/>
                  </a:cubicBezTo>
                  <a:lnTo>
                    <a:pt x="1" y="161"/>
                  </a:lnTo>
                  <a:lnTo>
                    <a:pt x="1" y="215"/>
                  </a:lnTo>
                  <a:cubicBezTo>
                    <a:pt x="1" y="215"/>
                    <a:pt x="1" y="224"/>
                    <a:pt x="1" y="224"/>
                  </a:cubicBezTo>
                  <a:cubicBezTo>
                    <a:pt x="1" y="224"/>
                    <a:pt x="1" y="233"/>
                    <a:pt x="1" y="233"/>
                  </a:cubicBezTo>
                  <a:lnTo>
                    <a:pt x="1" y="277"/>
                  </a:lnTo>
                  <a:lnTo>
                    <a:pt x="1" y="286"/>
                  </a:lnTo>
                  <a:lnTo>
                    <a:pt x="19" y="322"/>
                  </a:lnTo>
                  <a:lnTo>
                    <a:pt x="45" y="358"/>
                  </a:lnTo>
                  <a:cubicBezTo>
                    <a:pt x="54" y="367"/>
                    <a:pt x="63" y="376"/>
                    <a:pt x="81" y="385"/>
                  </a:cubicBezTo>
                  <a:cubicBezTo>
                    <a:pt x="108" y="402"/>
                    <a:pt x="135" y="411"/>
                    <a:pt x="170" y="411"/>
                  </a:cubicBezTo>
                  <a:lnTo>
                    <a:pt x="242" y="411"/>
                  </a:lnTo>
                  <a:cubicBezTo>
                    <a:pt x="260" y="402"/>
                    <a:pt x="277" y="393"/>
                    <a:pt x="295" y="385"/>
                  </a:cubicBezTo>
                  <a:cubicBezTo>
                    <a:pt x="304" y="376"/>
                    <a:pt x="313" y="376"/>
                    <a:pt x="322" y="367"/>
                  </a:cubicBezTo>
                  <a:cubicBezTo>
                    <a:pt x="331" y="349"/>
                    <a:pt x="349" y="340"/>
                    <a:pt x="349" y="331"/>
                  </a:cubicBezTo>
                  <a:cubicBezTo>
                    <a:pt x="349" y="331"/>
                    <a:pt x="349" y="322"/>
                    <a:pt x="349" y="322"/>
                  </a:cubicBezTo>
                  <a:cubicBezTo>
                    <a:pt x="358" y="304"/>
                    <a:pt x="367" y="286"/>
                    <a:pt x="376" y="269"/>
                  </a:cubicBezTo>
                  <a:cubicBezTo>
                    <a:pt x="376" y="251"/>
                    <a:pt x="376" y="233"/>
                    <a:pt x="376" y="215"/>
                  </a:cubicBezTo>
                  <a:lnTo>
                    <a:pt x="376" y="197"/>
                  </a:lnTo>
                  <a:cubicBezTo>
                    <a:pt x="376" y="161"/>
                    <a:pt x="367" y="126"/>
                    <a:pt x="349" y="99"/>
                  </a:cubicBezTo>
                  <a:cubicBezTo>
                    <a:pt x="349" y="81"/>
                    <a:pt x="349" y="72"/>
                    <a:pt x="340" y="54"/>
                  </a:cubicBezTo>
                  <a:lnTo>
                    <a:pt x="322" y="45"/>
                  </a:lnTo>
                  <a:cubicBezTo>
                    <a:pt x="322" y="36"/>
                    <a:pt x="313" y="28"/>
                    <a:pt x="304" y="28"/>
                  </a:cubicBezTo>
                  <a:cubicBezTo>
                    <a:pt x="304" y="28"/>
                    <a:pt x="295" y="19"/>
                    <a:pt x="295" y="19"/>
                  </a:cubicBezTo>
                  <a:cubicBezTo>
                    <a:pt x="277" y="19"/>
                    <a:pt x="260" y="10"/>
                    <a:pt x="25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6" name="Google Shape;3666;p39"/>
            <p:cNvSpPr/>
            <p:nvPr/>
          </p:nvSpPr>
          <p:spPr>
            <a:xfrm rot="2831813">
              <a:off x="8011800" y="1282385"/>
              <a:ext cx="31861" cy="33242"/>
            </a:xfrm>
            <a:custGeom>
              <a:avLst/>
              <a:gdLst/>
              <a:ahLst/>
              <a:cxnLst/>
              <a:rect l="l" t="t" r="r" b="b"/>
              <a:pathLst>
                <a:path w="323" h="337" extrusionOk="0">
                  <a:moveTo>
                    <a:pt x="153" y="0"/>
                  </a:moveTo>
                  <a:cubicBezTo>
                    <a:pt x="135" y="0"/>
                    <a:pt x="126" y="9"/>
                    <a:pt x="108" y="18"/>
                  </a:cubicBezTo>
                  <a:cubicBezTo>
                    <a:pt x="90" y="18"/>
                    <a:pt x="72" y="27"/>
                    <a:pt x="63" y="45"/>
                  </a:cubicBezTo>
                  <a:lnTo>
                    <a:pt x="54" y="54"/>
                  </a:lnTo>
                  <a:lnTo>
                    <a:pt x="28" y="89"/>
                  </a:lnTo>
                  <a:lnTo>
                    <a:pt x="28" y="98"/>
                  </a:lnTo>
                  <a:lnTo>
                    <a:pt x="10" y="134"/>
                  </a:lnTo>
                  <a:cubicBezTo>
                    <a:pt x="1" y="170"/>
                    <a:pt x="1" y="196"/>
                    <a:pt x="10" y="223"/>
                  </a:cubicBezTo>
                  <a:cubicBezTo>
                    <a:pt x="19" y="250"/>
                    <a:pt x="28" y="268"/>
                    <a:pt x="54" y="286"/>
                  </a:cubicBezTo>
                  <a:cubicBezTo>
                    <a:pt x="72" y="312"/>
                    <a:pt x="90" y="321"/>
                    <a:pt x="117" y="330"/>
                  </a:cubicBezTo>
                  <a:cubicBezTo>
                    <a:pt x="130" y="335"/>
                    <a:pt x="146" y="337"/>
                    <a:pt x="162" y="337"/>
                  </a:cubicBezTo>
                  <a:cubicBezTo>
                    <a:pt x="177" y="337"/>
                    <a:pt x="193" y="335"/>
                    <a:pt x="206" y="330"/>
                  </a:cubicBezTo>
                  <a:lnTo>
                    <a:pt x="242" y="312"/>
                  </a:lnTo>
                  <a:lnTo>
                    <a:pt x="278" y="286"/>
                  </a:lnTo>
                  <a:lnTo>
                    <a:pt x="304" y="259"/>
                  </a:lnTo>
                  <a:cubicBezTo>
                    <a:pt x="304" y="241"/>
                    <a:pt x="313" y="232"/>
                    <a:pt x="313" y="214"/>
                  </a:cubicBezTo>
                  <a:cubicBezTo>
                    <a:pt x="322" y="205"/>
                    <a:pt x="322" y="187"/>
                    <a:pt x="322" y="170"/>
                  </a:cubicBezTo>
                  <a:lnTo>
                    <a:pt x="322" y="161"/>
                  </a:lnTo>
                  <a:lnTo>
                    <a:pt x="322" y="116"/>
                  </a:lnTo>
                  <a:lnTo>
                    <a:pt x="304" y="80"/>
                  </a:lnTo>
                  <a:lnTo>
                    <a:pt x="278" y="45"/>
                  </a:lnTo>
                  <a:cubicBezTo>
                    <a:pt x="269" y="27"/>
                    <a:pt x="251" y="18"/>
                    <a:pt x="233" y="18"/>
                  </a:cubicBezTo>
                  <a:cubicBezTo>
                    <a:pt x="224" y="9"/>
                    <a:pt x="206" y="0"/>
                    <a:pt x="18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7" name="Google Shape;3667;p39"/>
            <p:cNvSpPr/>
            <p:nvPr/>
          </p:nvSpPr>
          <p:spPr>
            <a:xfrm rot="2831813">
              <a:off x="8064560" y="1118931"/>
              <a:ext cx="35314" cy="36201"/>
            </a:xfrm>
            <a:custGeom>
              <a:avLst/>
              <a:gdLst/>
              <a:ahLst/>
              <a:cxnLst/>
              <a:rect l="l" t="t" r="r" b="b"/>
              <a:pathLst>
                <a:path w="358" h="367" extrusionOk="0">
                  <a:moveTo>
                    <a:pt x="152" y="1"/>
                  </a:moveTo>
                  <a:lnTo>
                    <a:pt x="125" y="10"/>
                  </a:lnTo>
                  <a:lnTo>
                    <a:pt x="107" y="19"/>
                  </a:lnTo>
                  <a:lnTo>
                    <a:pt x="98" y="28"/>
                  </a:lnTo>
                  <a:lnTo>
                    <a:pt x="89" y="28"/>
                  </a:lnTo>
                  <a:cubicBezTo>
                    <a:pt x="71" y="37"/>
                    <a:pt x="63" y="46"/>
                    <a:pt x="54" y="54"/>
                  </a:cubicBezTo>
                  <a:lnTo>
                    <a:pt x="45" y="63"/>
                  </a:lnTo>
                  <a:cubicBezTo>
                    <a:pt x="36" y="72"/>
                    <a:pt x="27" y="81"/>
                    <a:pt x="18" y="99"/>
                  </a:cubicBezTo>
                  <a:lnTo>
                    <a:pt x="9" y="117"/>
                  </a:lnTo>
                  <a:lnTo>
                    <a:pt x="0" y="135"/>
                  </a:lnTo>
                  <a:lnTo>
                    <a:pt x="0" y="144"/>
                  </a:lnTo>
                  <a:lnTo>
                    <a:pt x="0" y="171"/>
                  </a:lnTo>
                  <a:lnTo>
                    <a:pt x="0" y="188"/>
                  </a:lnTo>
                  <a:lnTo>
                    <a:pt x="0" y="197"/>
                  </a:lnTo>
                  <a:lnTo>
                    <a:pt x="0" y="215"/>
                  </a:lnTo>
                  <a:cubicBezTo>
                    <a:pt x="0" y="215"/>
                    <a:pt x="0" y="224"/>
                    <a:pt x="0" y="224"/>
                  </a:cubicBezTo>
                  <a:cubicBezTo>
                    <a:pt x="0" y="224"/>
                    <a:pt x="0" y="233"/>
                    <a:pt x="0" y="242"/>
                  </a:cubicBezTo>
                  <a:cubicBezTo>
                    <a:pt x="0" y="260"/>
                    <a:pt x="9" y="269"/>
                    <a:pt x="9" y="278"/>
                  </a:cubicBezTo>
                  <a:lnTo>
                    <a:pt x="9" y="287"/>
                  </a:lnTo>
                  <a:cubicBezTo>
                    <a:pt x="18" y="304"/>
                    <a:pt x="27" y="313"/>
                    <a:pt x="45" y="322"/>
                  </a:cubicBezTo>
                  <a:lnTo>
                    <a:pt x="71" y="349"/>
                  </a:lnTo>
                  <a:cubicBezTo>
                    <a:pt x="89" y="358"/>
                    <a:pt x="98" y="358"/>
                    <a:pt x="116" y="367"/>
                  </a:cubicBezTo>
                  <a:lnTo>
                    <a:pt x="214" y="367"/>
                  </a:lnTo>
                  <a:lnTo>
                    <a:pt x="232" y="358"/>
                  </a:lnTo>
                  <a:lnTo>
                    <a:pt x="250" y="349"/>
                  </a:lnTo>
                  <a:cubicBezTo>
                    <a:pt x="259" y="349"/>
                    <a:pt x="268" y="340"/>
                    <a:pt x="277" y="331"/>
                  </a:cubicBezTo>
                  <a:cubicBezTo>
                    <a:pt x="286" y="331"/>
                    <a:pt x="295" y="322"/>
                    <a:pt x="295" y="313"/>
                  </a:cubicBezTo>
                  <a:lnTo>
                    <a:pt x="295" y="304"/>
                  </a:lnTo>
                  <a:lnTo>
                    <a:pt x="330" y="269"/>
                  </a:lnTo>
                  <a:lnTo>
                    <a:pt x="339" y="251"/>
                  </a:lnTo>
                  <a:cubicBezTo>
                    <a:pt x="348" y="233"/>
                    <a:pt x="357" y="224"/>
                    <a:pt x="357" y="206"/>
                  </a:cubicBezTo>
                  <a:lnTo>
                    <a:pt x="357" y="179"/>
                  </a:lnTo>
                  <a:lnTo>
                    <a:pt x="357" y="171"/>
                  </a:lnTo>
                  <a:lnTo>
                    <a:pt x="357" y="126"/>
                  </a:lnTo>
                  <a:cubicBezTo>
                    <a:pt x="357" y="108"/>
                    <a:pt x="348" y="99"/>
                    <a:pt x="339" y="81"/>
                  </a:cubicBezTo>
                  <a:lnTo>
                    <a:pt x="339" y="72"/>
                  </a:lnTo>
                  <a:cubicBezTo>
                    <a:pt x="339" y="72"/>
                    <a:pt x="330" y="63"/>
                    <a:pt x="321" y="63"/>
                  </a:cubicBezTo>
                  <a:cubicBezTo>
                    <a:pt x="321" y="54"/>
                    <a:pt x="312" y="46"/>
                    <a:pt x="304" y="37"/>
                  </a:cubicBezTo>
                  <a:cubicBezTo>
                    <a:pt x="304" y="37"/>
                    <a:pt x="304" y="37"/>
                    <a:pt x="295" y="28"/>
                  </a:cubicBezTo>
                  <a:cubicBezTo>
                    <a:pt x="286" y="19"/>
                    <a:pt x="268" y="10"/>
                    <a:pt x="24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8" name="Google Shape;3668;p39"/>
            <p:cNvSpPr/>
            <p:nvPr/>
          </p:nvSpPr>
          <p:spPr>
            <a:xfrm rot="2831813">
              <a:off x="8097426" y="954711"/>
              <a:ext cx="46756" cy="47150"/>
            </a:xfrm>
            <a:custGeom>
              <a:avLst/>
              <a:gdLst/>
              <a:ahLst/>
              <a:cxnLst/>
              <a:rect l="l" t="t" r="r" b="b"/>
              <a:pathLst>
                <a:path w="474" h="478" extrusionOk="0">
                  <a:moveTo>
                    <a:pt x="250" y="0"/>
                  </a:moveTo>
                  <a:cubicBezTo>
                    <a:pt x="232" y="0"/>
                    <a:pt x="206" y="9"/>
                    <a:pt x="188" y="9"/>
                  </a:cubicBezTo>
                  <a:cubicBezTo>
                    <a:pt x="116" y="27"/>
                    <a:pt x="63" y="80"/>
                    <a:pt x="18" y="134"/>
                  </a:cubicBezTo>
                  <a:cubicBezTo>
                    <a:pt x="9" y="152"/>
                    <a:pt x="0" y="170"/>
                    <a:pt x="0" y="196"/>
                  </a:cubicBezTo>
                  <a:cubicBezTo>
                    <a:pt x="0" y="205"/>
                    <a:pt x="0" y="214"/>
                    <a:pt x="0" y="223"/>
                  </a:cubicBezTo>
                  <a:cubicBezTo>
                    <a:pt x="0" y="232"/>
                    <a:pt x="0" y="241"/>
                    <a:pt x="0" y="250"/>
                  </a:cubicBezTo>
                  <a:lnTo>
                    <a:pt x="0" y="286"/>
                  </a:lnTo>
                  <a:cubicBezTo>
                    <a:pt x="0" y="295"/>
                    <a:pt x="0" y="303"/>
                    <a:pt x="9" y="312"/>
                  </a:cubicBezTo>
                  <a:lnTo>
                    <a:pt x="9" y="330"/>
                  </a:lnTo>
                  <a:lnTo>
                    <a:pt x="9" y="339"/>
                  </a:lnTo>
                  <a:cubicBezTo>
                    <a:pt x="18" y="348"/>
                    <a:pt x="18" y="348"/>
                    <a:pt x="27" y="357"/>
                  </a:cubicBezTo>
                  <a:cubicBezTo>
                    <a:pt x="27" y="366"/>
                    <a:pt x="27" y="375"/>
                    <a:pt x="36" y="384"/>
                  </a:cubicBezTo>
                  <a:cubicBezTo>
                    <a:pt x="73" y="443"/>
                    <a:pt x="141" y="478"/>
                    <a:pt x="213" y="478"/>
                  </a:cubicBezTo>
                  <a:cubicBezTo>
                    <a:pt x="228" y="478"/>
                    <a:pt x="244" y="476"/>
                    <a:pt x="259" y="473"/>
                  </a:cubicBezTo>
                  <a:cubicBezTo>
                    <a:pt x="295" y="455"/>
                    <a:pt x="339" y="437"/>
                    <a:pt x="366" y="402"/>
                  </a:cubicBezTo>
                  <a:cubicBezTo>
                    <a:pt x="384" y="393"/>
                    <a:pt x="393" y="384"/>
                    <a:pt x="411" y="366"/>
                  </a:cubicBezTo>
                  <a:cubicBezTo>
                    <a:pt x="438" y="330"/>
                    <a:pt x="455" y="295"/>
                    <a:pt x="464" y="259"/>
                  </a:cubicBezTo>
                  <a:cubicBezTo>
                    <a:pt x="473" y="241"/>
                    <a:pt x="473" y="223"/>
                    <a:pt x="473" y="205"/>
                  </a:cubicBezTo>
                  <a:cubicBezTo>
                    <a:pt x="473" y="196"/>
                    <a:pt x="473" y="179"/>
                    <a:pt x="473" y="170"/>
                  </a:cubicBezTo>
                  <a:cubicBezTo>
                    <a:pt x="473" y="161"/>
                    <a:pt x="464" y="161"/>
                    <a:pt x="464" y="152"/>
                  </a:cubicBezTo>
                  <a:cubicBezTo>
                    <a:pt x="455" y="107"/>
                    <a:pt x="429" y="71"/>
                    <a:pt x="393" y="45"/>
                  </a:cubicBezTo>
                  <a:cubicBezTo>
                    <a:pt x="375" y="27"/>
                    <a:pt x="348" y="9"/>
                    <a:pt x="322" y="9"/>
                  </a:cubicBezTo>
                  <a:cubicBezTo>
                    <a:pt x="304" y="0"/>
                    <a:pt x="286" y="0"/>
                    <a:pt x="26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69" name="Google Shape;3669;p39"/>
            <p:cNvSpPr/>
            <p:nvPr/>
          </p:nvSpPr>
          <p:spPr>
            <a:xfrm rot="2831813">
              <a:off x="7801634" y="1130365"/>
              <a:ext cx="32650" cy="38272"/>
            </a:xfrm>
            <a:custGeom>
              <a:avLst/>
              <a:gdLst/>
              <a:ahLst/>
              <a:cxnLst/>
              <a:rect l="l" t="t" r="r" b="b"/>
              <a:pathLst>
                <a:path w="331" h="388" extrusionOk="0">
                  <a:moveTo>
                    <a:pt x="180" y="1"/>
                  </a:moveTo>
                  <a:cubicBezTo>
                    <a:pt x="168" y="1"/>
                    <a:pt x="155" y="2"/>
                    <a:pt x="143" y="4"/>
                  </a:cubicBezTo>
                  <a:cubicBezTo>
                    <a:pt x="116" y="13"/>
                    <a:pt x="99" y="31"/>
                    <a:pt x="81" y="48"/>
                  </a:cubicBezTo>
                  <a:lnTo>
                    <a:pt x="54" y="75"/>
                  </a:lnTo>
                  <a:lnTo>
                    <a:pt x="45" y="84"/>
                  </a:lnTo>
                  <a:cubicBezTo>
                    <a:pt x="27" y="93"/>
                    <a:pt x="18" y="111"/>
                    <a:pt x="9" y="138"/>
                  </a:cubicBezTo>
                  <a:cubicBezTo>
                    <a:pt x="9" y="147"/>
                    <a:pt x="0" y="155"/>
                    <a:pt x="0" y="164"/>
                  </a:cubicBezTo>
                  <a:lnTo>
                    <a:pt x="0" y="209"/>
                  </a:lnTo>
                  <a:cubicBezTo>
                    <a:pt x="0" y="209"/>
                    <a:pt x="0" y="209"/>
                    <a:pt x="0" y="218"/>
                  </a:cubicBezTo>
                  <a:lnTo>
                    <a:pt x="0" y="263"/>
                  </a:lnTo>
                  <a:lnTo>
                    <a:pt x="0" y="272"/>
                  </a:lnTo>
                  <a:cubicBezTo>
                    <a:pt x="9" y="298"/>
                    <a:pt x="18" y="316"/>
                    <a:pt x="45" y="334"/>
                  </a:cubicBezTo>
                  <a:cubicBezTo>
                    <a:pt x="54" y="352"/>
                    <a:pt x="72" y="361"/>
                    <a:pt x="90" y="370"/>
                  </a:cubicBezTo>
                  <a:cubicBezTo>
                    <a:pt x="108" y="379"/>
                    <a:pt x="134" y="388"/>
                    <a:pt x="152" y="388"/>
                  </a:cubicBezTo>
                  <a:cubicBezTo>
                    <a:pt x="179" y="388"/>
                    <a:pt x="206" y="379"/>
                    <a:pt x="233" y="361"/>
                  </a:cubicBezTo>
                  <a:lnTo>
                    <a:pt x="241" y="352"/>
                  </a:lnTo>
                  <a:lnTo>
                    <a:pt x="250" y="352"/>
                  </a:lnTo>
                  <a:lnTo>
                    <a:pt x="268" y="343"/>
                  </a:lnTo>
                  <a:lnTo>
                    <a:pt x="286" y="334"/>
                  </a:lnTo>
                  <a:cubicBezTo>
                    <a:pt x="295" y="316"/>
                    <a:pt x="304" y="307"/>
                    <a:pt x="313" y="298"/>
                  </a:cubicBezTo>
                  <a:cubicBezTo>
                    <a:pt x="313" y="280"/>
                    <a:pt x="322" y="272"/>
                    <a:pt x="331" y="254"/>
                  </a:cubicBezTo>
                  <a:lnTo>
                    <a:pt x="331" y="245"/>
                  </a:lnTo>
                  <a:cubicBezTo>
                    <a:pt x="331" y="236"/>
                    <a:pt x="331" y="218"/>
                    <a:pt x="331" y="200"/>
                  </a:cubicBezTo>
                  <a:cubicBezTo>
                    <a:pt x="331" y="200"/>
                    <a:pt x="331" y="191"/>
                    <a:pt x="331" y="191"/>
                  </a:cubicBezTo>
                  <a:cubicBezTo>
                    <a:pt x="331" y="182"/>
                    <a:pt x="331" y="182"/>
                    <a:pt x="331" y="173"/>
                  </a:cubicBezTo>
                  <a:cubicBezTo>
                    <a:pt x="331" y="155"/>
                    <a:pt x="331" y="138"/>
                    <a:pt x="331" y="120"/>
                  </a:cubicBezTo>
                  <a:cubicBezTo>
                    <a:pt x="322" y="93"/>
                    <a:pt x="313" y="66"/>
                    <a:pt x="304" y="48"/>
                  </a:cubicBezTo>
                  <a:cubicBezTo>
                    <a:pt x="269" y="14"/>
                    <a:pt x="224" y="1"/>
                    <a:pt x="180"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0" name="Google Shape;3670;p39"/>
            <p:cNvSpPr/>
            <p:nvPr/>
          </p:nvSpPr>
          <p:spPr>
            <a:xfrm rot="2831813">
              <a:off x="7784085" y="946199"/>
              <a:ext cx="44191" cy="45670"/>
            </a:xfrm>
            <a:custGeom>
              <a:avLst/>
              <a:gdLst/>
              <a:ahLst/>
              <a:cxnLst/>
              <a:rect l="l" t="t" r="r" b="b"/>
              <a:pathLst>
                <a:path w="448" h="463" extrusionOk="0">
                  <a:moveTo>
                    <a:pt x="233" y="1"/>
                  </a:moveTo>
                  <a:cubicBezTo>
                    <a:pt x="215" y="1"/>
                    <a:pt x="197" y="1"/>
                    <a:pt x="179" y="10"/>
                  </a:cubicBezTo>
                  <a:cubicBezTo>
                    <a:pt x="170" y="10"/>
                    <a:pt x="162" y="10"/>
                    <a:pt x="153" y="19"/>
                  </a:cubicBezTo>
                  <a:cubicBezTo>
                    <a:pt x="144" y="19"/>
                    <a:pt x="135" y="28"/>
                    <a:pt x="126" y="28"/>
                  </a:cubicBezTo>
                  <a:cubicBezTo>
                    <a:pt x="108" y="37"/>
                    <a:pt x="99" y="54"/>
                    <a:pt x="90" y="63"/>
                  </a:cubicBezTo>
                  <a:cubicBezTo>
                    <a:pt x="72" y="72"/>
                    <a:pt x="54" y="90"/>
                    <a:pt x="46" y="108"/>
                  </a:cubicBezTo>
                  <a:lnTo>
                    <a:pt x="37" y="126"/>
                  </a:lnTo>
                  <a:cubicBezTo>
                    <a:pt x="28" y="144"/>
                    <a:pt x="19" y="161"/>
                    <a:pt x="19" y="188"/>
                  </a:cubicBezTo>
                  <a:cubicBezTo>
                    <a:pt x="1" y="242"/>
                    <a:pt x="10" y="295"/>
                    <a:pt x="37" y="349"/>
                  </a:cubicBezTo>
                  <a:cubicBezTo>
                    <a:pt x="37" y="349"/>
                    <a:pt x="37" y="349"/>
                    <a:pt x="37" y="358"/>
                  </a:cubicBezTo>
                  <a:lnTo>
                    <a:pt x="63" y="385"/>
                  </a:lnTo>
                  <a:cubicBezTo>
                    <a:pt x="63" y="394"/>
                    <a:pt x="72" y="402"/>
                    <a:pt x="81" y="402"/>
                  </a:cubicBezTo>
                  <a:lnTo>
                    <a:pt x="99" y="420"/>
                  </a:lnTo>
                  <a:lnTo>
                    <a:pt x="126" y="429"/>
                  </a:lnTo>
                  <a:cubicBezTo>
                    <a:pt x="144" y="438"/>
                    <a:pt x="162" y="447"/>
                    <a:pt x="179" y="456"/>
                  </a:cubicBezTo>
                  <a:cubicBezTo>
                    <a:pt x="197" y="460"/>
                    <a:pt x="215" y="463"/>
                    <a:pt x="232" y="463"/>
                  </a:cubicBezTo>
                  <a:cubicBezTo>
                    <a:pt x="249" y="463"/>
                    <a:pt x="264" y="460"/>
                    <a:pt x="278" y="456"/>
                  </a:cubicBezTo>
                  <a:cubicBezTo>
                    <a:pt x="313" y="447"/>
                    <a:pt x="340" y="429"/>
                    <a:pt x="367" y="402"/>
                  </a:cubicBezTo>
                  <a:cubicBezTo>
                    <a:pt x="394" y="376"/>
                    <a:pt x="420" y="331"/>
                    <a:pt x="429" y="295"/>
                  </a:cubicBezTo>
                  <a:cubicBezTo>
                    <a:pt x="429" y="286"/>
                    <a:pt x="438" y="277"/>
                    <a:pt x="438" y="269"/>
                  </a:cubicBezTo>
                  <a:cubicBezTo>
                    <a:pt x="438" y="251"/>
                    <a:pt x="447" y="233"/>
                    <a:pt x="447" y="215"/>
                  </a:cubicBezTo>
                  <a:cubicBezTo>
                    <a:pt x="447" y="215"/>
                    <a:pt x="447" y="206"/>
                    <a:pt x="447" y="206"/>
                  </a:cubicBezTo>
                  <a:cubicBezTo>
                    <a:pt x="447" y="188"/>
                    <a:pt x="447" y="179"/>
                    <a:pt x="447" y="161"/>
                  </a:cubicBezTo>
                  <a:cubicBezTo>
                    <a:pt x="438" y="144"/>
                    <a:pt x="438" y="126"/>
                    <a:pt x="429" y="108"/>
                  </a:cubicBezTo>
                  <a:cubicBezTo>
                    <a:pt x="420" y="90"/>
                    <a:pt x="411" y="72"/>
                    <a:pt x="394" y="63"/>
                  </a:cubicBezTo>
                  <a:cubicBezTo>
                    <a:pt x="385" y="45"/>
                    <a:pt x="367" y="37"/>
                    <a:pt x="349" y="28"/>
                  </a:cubicBezTo>
                  <a:cubicBezTo>
                    <a:pt x="331" y="19"/>
                    <a:pt x="322" y="10"/>
                    <a:pt x="304" y="10"/>
                  </a:cubicBezTo>
                  <a:lnTo>
                    <a:pt x="295" y="10"/>
                  </a:lnTo>
                  <a:cubicBezTo>
                    <a:pt x="278" y="1"/>
                    <a:pt x="251" y="1"/>
                    <a:pt x="233"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1" name="Google Shape;3671;p39"/>
            <p:cNvSpPr/>
            <p:nvPr/>
          </p:nvSpPr>
          <p:spPr>
            <a:xfrm rot="2831813">
              <a:off x="7681497" y="914899"/>
              <a:ext cx="35314" cy="33044"/>
            </a:xfrm>
            <a:custGeom>
              <a:avLst/>
              <a:gdLst/>
              <a:ahLst/>
              <a:cxnLst/>
              <a:rect l="l" t="t" r="r" b="b"/>
              <a:pathLst>
                <a:path w="358" h="335" extrusionOk="0">
                  <a:moveTo>
                    <a:pt x="177" y="0"/>
                  </a:moveTo>
                  <a:cubicBezTo>
                    <a:pt x="167" y="0"/>
                    <a:pt x="156" y="2"/>
                    <a:pt x="143" y="7"/>
                  </a:cubicBezTo>
                  <a:cubicBezTo>
                    <a:pt x="134" y="7"/>
                    <a:pt x="116" y="16"/>
                    <a:pt x="107" y="25"/>
                  </a:cubicBezTo>
                  <a:lnTo>
                    <a:pt x="89" y="25"/>
                  </a:lnTo>
                  <a:lnTo>
                    <a:pt x="71" y="33"/>
                  </a:lnTo>
                  <a:lnTo>
                    <a:pt x="54" y="51"/>
                  </a:lnTo>
                  <a:cubicBezTo>
                    <a:pt x="45" y="60"/>
                    <a:pt x="36" y="69"/>
                    <a:pt x="27" y="87"/>
                  </a:cubicBezTo>
                  <a:lnTo>
                    <a:pt x="18" y="96"/>
                  </a:lnTo>
                  <a:lnTo>
                    <a:pt x="9" y="141"/>
                  </a:lnTo>
                  <a:cubicBezTo>
                    <a:pt x="0" y="158"/>
                    <a:pt x="0" y="176"/>
                    <a:pt x="9" y="203"/>
                  </a:cubicBezTo>
                  <a:cubicBezTo>
                    <a:pt x="0" y="212"/>
                    <a:pt x="9" y="230"/>
                    <a:pt x="18" y="239"/>
                  </a:cubicBezTo>
                  <a:cubicBezTo>
                    <a:pt x="18" y="257"/>
                    <a:pt x="36" y="274"/>
                    <a:pt x="45" y="292"/>
                  </a:cubicBezTo>
                  <a:lnTo>
                    <a:pt x="80" y="310"/>
                  </a:lnTo>
                  <a:lnTo>
                    <a:pt x="116" y="328"/>
                  </a:lnTo>
                  <a:cubicBezTo>
                    <a:pt x="125" y="332"/>
                    <a:pt x="136" y="335"/>
                    <a:pt x="147" y="335"/>
                  </a:cubicBezTo>
                  <a:cubicBezTo>
                    <a:pt x="159" y="335"/>
                    <a:pt x="170" y="332"/>
                    <a:pt x="179" y="328"/>
                  </a:cubicBezTo>
                  <a:cubicBezTo>
                    <a:pt x="196" y="328"/>
                    <a:pt x="223" y="319"/>
                    <a:pt x="241" y="310"/>
                  </a:cubicBezTo>
                  <a:lnTo>
                    <a:pt x="250" y="310"/>
                  </a:lnTo>
                  <a:lnTo>
                    <a:pt x="259" y="301"/>
                  </a:lnTo>
                  <a:cubicBezTo>
                    <a:pt x="268" y="292"/>
                    <a:pt x="286" y="283"/>
                    <a:pt x="295" y="274"/>
                  </a:cubicBezTo>
                  <a:cubicBezTo>
                    <a:pt x="304" y="266"/>
                    <a:pt x="312" y="248"/>
                    <a:pt x="321" y="239"/>
                  </a:cubicBezTo>
                  <a:lnTo>
                    <a:pt x="330" y="221"/>
                  </a:lnTo>
                  <a:cubicBezTo>
                    <a:pt x="348" y="212"/>
                    <a:pt x="348" y="185"/>
                    <a:pt x="348" y="167"/>
                  </a:cubicBezTo>
                  <a:cubicBezTo>
                    <a:pt x="357" y="150"/>
                    <a:pt x="357" y="141"/>
                    <a:pt x="348" y="123"/>
                  </a:cubicBezTo>
                  <a:cubicBezTo>
                    <a:pt x="348" y="105"/>
                    <a:pt x="348" y="87"/>
                    <a:pt x="330" y="69"/>
                  </a:cubicBezTo>
                  <a:lnTo>
                    <a:pt x="304" y="51"/>
                  </a:lnTo>
                  <a:lnTo>
                    <a:pt x="268" y="25"/>
                  </a:lnTo>
                  <a:cubicBezTo>
                    <a:pt x="250" y="16"/>
                    <a:pt x="232" y="7"/>
                    <a:pt x="205" y="7"/>
                  </a:cubicBezTo>
                  <a:cubicBezTo>
                    <a:pt x="196" y="2"/>
                    <a:pt x="188" y="0"/>
                    <a:pt x="177"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2" name="Google Shape;3672;p39"/>
            <p:cNvSpPr/>
            <p:nvPr/>
          </p:nvSpPr>
          <p:spPr>
            <a:xfrm rot="2831813">
              <a:off x="7612814" y="804083"/>
              <a:ext cx="34524" cy="33340"/>
            </a:xfrm>
            <a:custGeom>
              <a:avLst/>
              <a:gdLst/>
              <a:ahLst/>
              <a:cxnLst/>
              <a:rect l="l" t="t" r="r" b="b"/>
              <a:pathLst>
                <a:path w="350" h="338" extrusionOk="0">
                  <a:moveTo>
                    <a:pt x="175" y="0"/>
                  </a:moveTo>
                  <a:cubicBezTo>
                    <a:pt x="162" y="0"/>
                    <a:pt x="148" y="2"/>
                    <a:pt x="135" y="7"/>
                  </a:cubicBezTo>
                  <a:lnTo>
                    <a:pt x="126" y="7"/>
                  </a:lnTo>
                  <a:lnTo>
                    <a:pt x="81" y="25"/>
                  </a:lnTo>
                  <a:lnTo>
                    <a:pt x="55" y="51"/>
                  </a:lnTo>
                  <a:cubicBezTo>
                    <a:pt x="37" y="69"/>
                    <a:pt x="28" y="78"/>
                    <a:pt x="19" y="105"/>
                  </a:cubicBezTo>
                  <a:cubicBezTo>
                    <a:pt x="10" y="123"/>
                    <a:pt x="1" y="141"/>
                    <a:pt x="10" y="159"/>
                  </a:cubicBezTo>
                  <a:lnTo>
                    <a:pt x="10" y="176"/>
                  </a:lnTo>
                  <a:cubicBezTo>
                    <a:pt x="10" y="194"/>
                    <a:pt x="10" y="203"/>
                    <a:pt x="10" y="221"/>
                  </a:cubicBezTo>
                  <a:cubicBezTo>
                    <a:pt x="19" y="239"/>
                    <a:pt x="28" y="257"/>
                    <a:pt x="37" y="275"/>
                  </a:cubicBezTo>
                  <a:cubicBezTo>
                    <a:pt x="46" y="283"/>
                    <a:pt x="55" y="292"/>
                    <a:pt x="72" y="301"/>
                  </a:cubicBezTo>
                  <a:cubicBezTo>
                    <a:pt x="81" y="310"/>
                    <a:pt x="90" y="319"/>
                    <a:pt x="99" y="319"/>
                  </a:cubicBezTo>
                  <a:cubicBezTo>
                    <a:pt x="117" y="328"/>
                    <a:pt x="126" y="337"/>
                    <a:pt x="144" y="337"/>
                  </a:cubicBezTo>
                  <a:lnTo>
                    <a:pt x="206" y="337"/>
                  </a:lnTo>
                  <a:cubicBezTo>
                    <a:pt x="215" y="328"/>
                    <a:pt x="233" y="319"/>
                    <a:pt x="242" y="319"/>
                  </a:cubicBezTo>
                  <a:lnTo>
                    <a:pt x="251" y="310"/>
                  </a:lnTo>
                  <a:cubicBezTo>
                    <a:pt x="269" y="301"/>
                    <a:pt x="287" y="292"/>
                    <a:pt x="295" y="283"/>
                  </a:cubicBezTo>
                  <a:cubicBezTo>
                    <a:pt x="313" y="266"/>
                    <a:pt x="322" y="248"/>
                    <a:pt x="331" y="230"/>
                  </a:cubicBezTo>
                  <a:cubicBezTo>
                    <a:pt x="340" y="212"/>
                    <a:pt x="349" y="185"/>
                    <a:pt x="349" y="167"/>
                  </a:cubicBezTo>
                  <a:lnTo>
                    <a:pt x="349" y="123"/>
                  </a:lnTo>
                  <a:cubicBezTo>
                    <a:pt x="340" y="105"/>
                    <a:pt x="322" y="96"/>
                    <a:pt x="313" y="78"/>
                  </a:cubicBezTo>
                  <a:cubicBezTo>
                    <a:pt x="304" y="69"/>
                    <a:pt x="295" y="60"/>
                    <a:pt x="287" y="51"/>
                  </a:cubicBezTo>
                  <a:cubicBezTo>
                    <a:pt x="269" y="25"/>
                    <a:pt x="242" y="16"/>
                    <a:pt x="215" y="7"/>
                  </a:cubicBezTo>
                  <a:cubicBezTo>
                    <a:pt x="202" y="2"/>
                    <a:pt x="188" y="0"/>
                    <a:pt x="175"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3" name="Google Shape;3673;p39"/>
            <p:cNvSpPr/>
            <p:nvPr/>
          </p:nvSpPr>
          <p:spPr>
            <a:xfrm rot="2831813">
              <a:off x="7726722" y="742018"/>
              <a:ext cx="33538" cy="32650"/>
            </a:xfrm>
            <a:custGeom>
              <a:avLst/>
              <a:gdLst/>
              <a:ahLst/>
              <a:cxnLst/>
              <a:rect l="l" t="t" r="r" b="b"/>
              <a:pathLst>
                <a:path w="340" h="331" extrusionOk="0">
                  <a:moveTo>
                    <a:pt x="179" y="1"/>
                  </a:moveTo>
                  <a:cubicBezTo>
                    <a:pt x="134" y="1"/>
                    <a:pt x="98" y="18"/>
                    <a:pt x="72" y="45"/>
                  </a:cubicBezTo>
                  <a:lnTo>
                    <a:pt x="63" y="54"/>
                  </a:lnTo>
                  <a:lnTo>
                    <a:pt x="36" y="90"/>
                  </a:lnTo>
                  <a:lnTo>
                    <a:pt x="27" y="99"/>
                  </a:lnTo>
                  <a:cubicBezTo>
                    <a:pt x="18" y="108"/>
                    <a:pt x="18" y="125"/>
                    <a:pt x="9" y="143"/>
                  </a:cubicBezTo>
                  <a:cubicBezTo>
                    <a:pt x="9" y="152"/>
                    <a:pt x="9" y="170"/>
                    <a:pt x="0" y="179"/>
                  </a:cubicBezTo>
                  <a:cubicBezTo>
                    <a:pt x="0" y="206"/>
                    <a:pt x="9" y="224"/>
                    <a:pt x="18" y="242"/>
                  </a:cubicBezTo>
                  <a:cubicBezTo>
                    <a:pt x="18" y="250"/>
                    <a:pt x="27" y="268"/>
                    <a:pt x="36" y="277"/>
                  </a:cubicBezTo>
                  <a:cubicBezTo>
                    <a:pt x="45" y="295"/>
                    <a:pt x="63" y="304"/>
                    <a:pt x="81" y="313"/>
                  </a:cubicBezTo>
                  <a:lnTo>
                    <a:pt x="116" y="331"/>
                  </a:lnTo>
                  <a:lnTo>
                    <a:pt x="161" y="331"/>
                  </a:lnTo>
                  <a:cubicBezTo>
                    <a:pt x="179" y="331"/>
                    <a:pt x="206" y="331"/>
                    <a:pt x="223" y="322"/>
                  </a:cubicBezTo>
                  <a:cubicBezTo>
                    <a:pt x="241" y="313"/>
                    <a:pt x="259" y="304"/>
                    <a:pt x="268" y="286"/>
                  </a:cubicBezTo>
                  <a:lnTo>
                    <a:pt x="286" y="268"/>
                  </a:lnTo>
                  <a:lnTo>
                    <a:pt x="295" y="268"/>
                  </a:lnTo>
                  <a:cubicBezTo>
                    <a:pt x="304" y="259"/>
                    <a:pt x="313" y="242"/>
                    <a:pt x="322" y="224"/>
                  </a:cubicBezTo>
                  <a:cubicBezTo>
                    <a:pt x="330" y="215"/>
                    <a:pt x="330" y="206"/>
                    <a:pt x="339" y="188"/>
                  </a:cubicBezTo>
                  <a:lnTo>
                    <a:pt x="339" y="179"/>
                  </a:lnTo>
                  <a:lnTo>
                    <a:pt x="339" y="134"/>
                  </a:lnTo>
                  <a:cubicBezTo>
                    <a:pt x="339" y="117"/>
                    <a:pt x="339" y="99"/>
                    <a:pt x="330" y="81"/>
                  </a:cubicBezTo>
                  <a:cubicBezTo>
                    <a:pt x="322" y="72"/>
                    <a:pt x="313" y="63"/>
                    <a:pt x="304" y="54"/>
                  </a:cubicBezTo>
                  <a:cubicBezTo>
                    <a:pt x="295" y="36"/>
                    <a:pt x="277" y="27"/>
                    <a:pt x="259" y="18"/>
                  </a:cubicBezTo>
                  <a:lnTo>
                    <a:pt x="223" y="1"/>
                  </a:ln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74" name="Google Shape;3674;p39"/>
            <p:cNvSpPr/>
            <p:nvPr/>
          </p:nvSpPr>
          <p:spPr>
            <a:xfrm rot="2831813">
              <a:off x="7601931" y="785767"/>
              <a:ext cx="69542" cy="60959"/>
            </a:xfrm>
            <a:custGeom>
              <a:avLst/>
              <a:gdLst/>
              <a:ahLst/>
              <a:cxnLst/>
              <a:rect l="l" t="t" r="r" b="b"/>
              <a:pathLst>
                <a:path w="705" h="618" extrusionOk="0">
                  <a:moveTo>
                    <a:pt x="131" y="553"/>
                  </a:moveTo>
                  <a:cubicBezTo>
                    <a:pt x="141" y="562"/>
                    <a:pt x="152" y="571"/>
                    <a:pt x="163" y="580"/>
                  </a:cubicBezTo>
                  <a:cubicBezTo>
                    <a:pt x="151" y="571"/>
                    <a:pt x="141" y="562"/>
                    <a:pt x="131" y="553"/>
                  </a:cubicBezTo>
                  <a:close/>
                  <a:moveTo>
                    <a:pt x="163" y="580"/>
                  </a:moveTo>
                  <a:cubicBezTo>
                    <a:pt x="166" y="581"/>
                    <a:pt x="169" y="583"/>
                    <a:pt x="172" y="585"/>
                  </a:cubicBezTo>
                  <a:lnTo>
                    <a:pt x="172" y="585"/>
                  </a:lnTo>
                  <a:cubicBezTo>
                    <a:pt x="169" y="583"/>
                    <a:pt x="166" y="581"/>
                    <a:pt x="163" y="580"/>
                  </a:cubicBezTo>
                  <a:close/>
                  <a:moveTo>
                    <a:pt x="356" y="0"/>
                  </a:moveTo>
                  <a:cubicBezTo>
                    <a:pt x="325" y="0"/>
                    <a:pt x="293" y="6"/>
                    <a:pt x="261" y="17"/>
                  </a:cubicBezTo>
                  <a:cubicBezTo>
                    <a:pt x="181" y="44"/>
                    <a:pt x="118" y="98"/>
                    <a:pt x="74" y="169"/>
                  </a:cubicBezTo>
                  <a:cubicBezTo>
                    <a:pt x="0" y="291"/>
                    <a:pt x="24" y="451"/>
                    <a:pt x="131" y="553"/>
                  </a:cubicBezTo>
                  <a:lnTo>
                    <a:pt x="131" y="553"/>
                  </a:lnTo>
                  <a:cubicBezTo>
                    <a:pt x="86" y="509"/>
                    <a:pt x="56" y="451"/>
                    <a:pt x="56" y="392"/>
                  </a:cubicBezTo>
                  <a:cubicBezTo>
                    <a:pt x="47" y="321"/>
                    <a:pt x="65" y="240"/>
                    <a:pt x="109" y="178"/>
                  </a:cubicBezTo>
                  <a:cubicBezTo>
                    <a:pt x="164" y="81"/>
                    <a:pt x="245" y="41"/>
                    <a:pt x="328" y="41"/>
                  </a:cubicBezTo>
                  <a:cubicBezTo>
                    <a:pt x="516" y="41"/>
                    <a:pt x="705" y="252"/>
                    <a:pt x="556" y="464"/>
                  </a:cubicBezTo>
                  <a:cubicBezTo>
                    <a:pt x="511" y="526"/>
                    <a:pt x="457" y="580"/>
                    <a:pt x="386" y="606"/>
                  </a:cubicBezTo>
                  <a:cubicBezTo>
                    <a:pt x="362" y="612"/>
                    <a:pt x="337" y="615"/>
                    <a:pt x="310" y="615"/>
                  </a:cubicBezTo>
                  <a:cubicBezTo>
                    <a:pt x="262" y="615"/>
                    <a:pt x="213" y="605"/>
                    <a:pt x="172" y="585"/>
                  </a:cubicBezTo>
                  <a:lnTo>
                    <a:pt x="172" y="585"/>
                  </a:lnTo>
                  <a:cubicBezTo>
                    <a:pt x="216" y="607"/>
                    <a:pt x="262" y="617"/>
                    <a:pt x="307" y="617"/>
                  </a:cubicBezTo>
                  <a:cubicBezTo>
                    <a:pt x="410" y="617"/>
                    <a:pt x="510" y="563"/>
                    <a:pt x="565" y="472"/>
                  </a:cubicBezTo>
                  <a:cubicBezTo>
                    <a:pt x="609" y="410"/>
                    <a:pt x="636" y="330"/>
                    <a:pt x="627" y="249"/>
                  </a:cubicBezTo>
                  <a:cubicBezTo>
                    <a:pt x="613" y="104"/>
                    <a:pt x="492" y="0"/>
                    <a:pt x="35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75" name="Google Shape;3675;p39"/>
            <p:cNvSpPr/>
            <p:nvPr/>
          </p:nvSpPr>
          <p:spPr>
            <a:xfrm rot="2831813">
              <a:off x="7701857" y="707710"/>
              <a:ext cx="86311" cy="78419"/>
            </a:xfrm>
            <a:custGeom>
              <a:avLst/>
              <a:gdLst/>
              <a:ahLst/>
              <a:cxnLst/>
              <a:rect l="l" t="t" r="r" b="b"/>
              <a:pathLst>
                <a:path w="875" h="795" extrusionOk="0">
                  <a:moveTo>
                    <a:pt x="96" y="644"/>
                  </a:moveTo>
                  <a:lnTo>
                    <a:pt x="96" y="644"/>
                  </a:lnTo>
                  <a:cubicBezTo>
                    <a:pt x="120" y="683"/>
                    <a:pt x="152" y="716"/>
                    <a:pt x="191" y="742"/>
                  </a:cubicBezTo>
                  <a:cubicBezTo>
                    <a:pt x="153" y="714"/>
                    <a:pt x="121" y="681"/>
                    <a:pt x="96" y="644"/>
                  </a:cubicBezTo>
                  <a:close/>
                  <a:moveTo>
                    <a:pt x="191" y="742"/>
                  </a:moveTo>
                  <a:lnTo>
                    <a:pt x="191" y="742"/>
                  </a:lnTo>
                  <a:cubicBezTo>
                    <a:pt x="230" y="766"/>
                    <a:pt x="272" y="781"/>
                    <a:pt x="314" y="788"/>
                  </a:cubicBezTo>
                  <a:lnTo>
                    <a:pt x="314" y="788"/>
                  </a:lnTo>
                  <a:cubicBezTo>
                    <a:pt x="272" y="780"/>
                    <a:pt x="230" y="765"/>
                    <a:pt x="191" y="742"/>
                  </a:cubicBezTo>
                  <a:close/>
                  <a:moveTo>
                    <a:pt x="437" y="1"/>
                  </a:moveTo>
                  <a:cubicBezTo>
                    <a:pt x="400" y="1"/>
                    <a:pt x="362" y="6"/>
                    <a:pt x="324" y="19"/>
                  </a:cubicBezTo>
                  <a:cubicBezTo>
                    <a:pt x="226" y="55"/>
                    <a:pt x="137" y="117"/>
                    <a:pt x="83" y="207"/>
                  </a:cubicBezTo>
                  <a:cubicBezTo>
                    <a:pt x="0" y="345"/>
                    <a:pt x="9" y="516"/>
                    <a:pt x="96" y="644"/>
                  </a:cubicBezTo>
                  <a:lnTo>
                    <a:pt x="96" y="644"/>
                  </a:lnTo>
                  <a:cubicBezTo>
                    <a:pt x="69" y="601"/>
                    <a:pt x="52" y="552"/>
                    <a:pt x="48" y="501"/>
                  </a:cubicBezTo>
                  <a:cubicBezTo>
                    <a:pt x="30" y="403"/>
                    <a:pt x="57" y="305"/>
                    <a:pt x="110" y="224"/>
                  </a:cubicBezTo>
                  <a:cubicBezTo>
                    <a:pt x="185" y="107"/>
                    <a:pt x="290" y="58"/>
                    <a:pt x="395" y="58"/>
                  </a:cubicBezTo>
                  <a:cubicBezTo>
                    <a:pt x="638" y="58"/>
                    <a:pt x="874" y="324"/>
                    <a:pt x="699" y="599"/>
                  </a:cubicBezTo>
                  <a:cubicBezTo>
                    <a:pt x="646" y="680"/>
                    <a:pt x="574" y="742"/>
                    <a:pt x="476" y="778"/>
                  </a:cubicBezTo>
                  <a:cubicBezTo>
                    <a:pt x="441" y="787"/>
                    <a:pt x="406" y="792"/>
                    <a:pt x="371" y="792"/>
                  </a:cubicBezTo>
                  <a:cubicBezTo>
                    <a:pt x="352" y="792"/>
                    <a:pt x="333" y="791"/>
                    <a:pt x="314" y="788"/>
                  </a:cubicBezTo>
                  <a:lnTo>
                    <a:pt x="314" y="788"/>
                  </a:lnTo>
                  <a:cubicBezTo>
                    <a:pt x="338" y="792"/>
                    <a:pt x="362" y="795"/>
                    <a:pt x="387" y="795"/>
                  </a:cubicBezTo>
                  <a:cubicBezTo>
                    <a:pt x="519" y="795"/>
                    <a:pt x="646" y="727"/>
                    <a:pt x="717" y="608"/>
                  </a:cubicBezTo>
                  <a:cubicBezTo>
                    <a:pt x="780" y="528"/>
                    <a:pt x="806" y="421"/>
                    <a:pt x="789" y="314"/>
                  </a:cubicBezTo>
                  <a:cubicBezTo>
                    <a:pt x="766" y="130"/>
                    <a:pt x="611" y="1"/>
                    <a:pt x="437" y="1"/>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76" name="Google Shape;3676;p39"/>
            <p:cNvSpPr/>
            <p:nvPr/>
          </p:nvSpPr>
          <p:spPr>
            <a:xfrm rot="2831813">
              <a:off x="8068718" y="908114"/>
              <a:ext cx="127839" cy="111167"/>
            </a:xfrm>
            <a:custGeom>
              <a:avLst/>
              <a:gdLst/>
              <a:ahLst/>
              <a:cxnLst/>
              <a:rect l="l" t="t" r="r" b="b"/>
              <a:pathLst>
                <a:path w="1296" h="1127" extrusionOk="0">
                  <a:moveTo>
                    <a:pt x="631" y="1"/>
                  </a:moveTo>
                  <a:cubicBezTo>
                    <a:pt x="582" y="1"/>
                    <a:pt x="532" y="8"/>
                    <a:pt x="483" y="22"/>
                  </a:cubicBezTo>
                  <a:cubicBezTo>
                    <a:pt x="188" y="94"/>
                    <a:pt x="1" y="397"/>
                    <a:pt x="72" y="700"/>
                  </a:cubicBezTo>
                  <a:cubicBezTo>
                    <a:pt x="99" y="843"/>
                    <a:pt x="188" y="968"/>
                    <a:pt x="313" y="1040"/>
                  </a:cubicBezTo>
                  <a:cubicBezTo>
                    <a:pt x="188" y="959"/>
                    <a:pt x="108" y="834"/>
                    <a:pt x="81" y="700"/>
                  </a:cubicBezTo>
                  <a:cubicBezTo>
                    <a:pt x="54" y="558"/>
                    <a:pt x="90" y="415"/>
                    <a:pt x="170" y="290"/>
                  </a:cubicBezTo>
                  <a:cubicBezTo>
                    <a:pt x="284" y="126"/>
                    <a:pt x="437" y="58"/>
                    <a:pt x="588" y="58"/>
                  </a:cubicBezTo>
                  <a:cubicBezTo>
                    <a:pt x="948" y="58"/>
                    <a:pt x="1296" y="446"/>
                    <a:pt x="1063" y="861"/>
                  </a:cubicBezTo>
                  <a:cubicBezTo>
                    <a:pt x="983" y="977"/>
                    <a:pt x="867" y="1066"/>
                    <a:pt x="724" y="1102"/>
                  </a:cubicBezTo>
                  <a:cubicBezTo>
                    <a:pt x="677" y="1114"/>
                    <a:pt x="631" y="1120"/>
                    <a:pt x="585" y="1120"/>
                  </a:cubicBezTo>
                  <a:cubicBezTo>
                    <a:pt x="490" y="1120"/>
                    <a:pt x="398" y="1094"/>
                    <a:pt x="313" y="1040"/>
                  </a:cubicBezTo>
                  <a:lnTo>
                    <a:pt x="313" y="1040"/>
                  </a:lnTo>
                  <a:cubicBezTo>
                    <a:pt x="402" y="1097"/>
                    <a:pt x="499" y="1127"/>
                    <a:pt x="599" y="1127"/>
                  </a:cubicBezTo>
                  <a:cubicBezTo>
                    <a:pt x="641" y="1127"/>
                    <a:pt x="682" y="1121"/>
                    <a:pt x="724" y="1111"/>
                  </a:cubicBezTo>
                  <a:cubicBezTo>
                    <a:pt x="867" y="1075"/>
                    <a:pt x="992" y="995"/>
                    <a:pt x="1081" y="870"/>
                  </a:cubicBezTo>
                  <a:cubicBezTo>
                    <a:pt x="1161" y="745"/>
                    <a:pt x="1188" y="593"/>
                    <a:pt x="1161" y="451"/>
                  </a:cubicBezTo>
                  <a:cubicBezTo>
                    <a:pt x="1134" y="299"/>
                    <a:pt x="1045" y="165"/>
                    <a:pt x="920" y="85"/>
                  </a:cubicBezTo>
                  <a:cubicBezTo>
                    <a:pt x="830" y="30"/>
                    <a:pt x="732" y="1"/>
                    <a:pt x="631" y="1"/>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77" name="Google Shape;3677;p39"/>
            <p:cNvSpPr/>
            <p:nvPr/>
          </p:nvSpPr>
          <p:spPr>
            <a:xfrm rot="2831813">
              <a:off x="8037212" y="1083891"/>
              <a:ext cx="105842" cy="93905"/>
            </a:xfrm>
            <a:custGeom>
              <a:avLst/>
              <a:gdLst/>
              <a:ahLst/>
              <a:cxnLst/>
              <a:rect l="l" t="t" r="r" b="b"/>
              <a:pathLst>
                <a:path w="1073" h="952" extrusionOk="0">
                  <a:moveTo>
                    <a:pt x="28" y="592"/>
                  </a:moveTo>
                  <a:cubicBezTo>
                    <a:pt x="46" y="716"/>
                    <a:pt x="108" y="823"/>
                    <a:pt x="215" y="886"/>
                  </a:cubicBezTo>
                  <a:cubicBezTo>
                    <a:pt x="117" y="823"/>
                    <a:pt x="46" y="716"/>
                    <a:pt x="28" y="592"/>
                  </a:cubicBezTo>
                  <a:close/>
                  <a:moveTo>
                    <a:pt x="503" y="0"/>
                  </a:moveTo>
                  <a:cubicBezTo>
                    <a:pt x="461" y="0"/>
                    <a:pt x="418" y="6"/>
                    <a:pt x="376" y="20"/>
                  </a:cubicBezTo>
                  <a:cubicBezTo>
                    <a:pt x="251" y="56"/>
                    <a:pt x="153" y="136"/>
                    <a:pt x="90" y="243"/>
                  </a:cubicBezTo>
                  <a:cubicBezTo>
                    <a:pt x="28" y="350"/>
                    <a:pt x="1" y="475"/>
                    <a:pt x="28" y="591"/>
                  </a:cubicBezTo>
                  <a:cubicBezTo>
                    <a:pt x="19" y="475"/>
                    <a:pt x="46" y="359"/>
                    <a:pt x="108" y="261"/>
                  </a:cubicBezTo>
                  <a:cubicBezTo>
                    <a:pt x="198" y="97"/>
                    <a:pt x="334" y="30"/>
                    <a:pt x="468" y="30"/>
                  </a:cubicBezTo>
                  <a:cubicBezTo>
                    <a:pt x="773" y="30"/>
                    <a:pt x="1072" y="373"/>
                    <a:pt x="831" y="707"/>
                  </a:cubicBezTo>
                  <a:cubicBezTo>
                    <a:pt x="769" y="814"/>
                    <a:pt x="670" y="895"/>
                    <a:pt x="563" y="930"/>
                  </a:cubicBezTo>
                  <a:cubicBezTo>
                    <a:pt x="523" y="943"/>
                    <a:pt x="483" y="949"/>
                    <a:pt x="442" y="949"/>
                  </a:cubicBezTo>
                  <a:cubicBezTo>
                    <a:pt x="364" y="949"/>
                    <a:pt x="286" y="927"/>
                    <a:pt x="215" y="886"/>
                  </a:cubicBezTo>
                  <a:lnTo>
                    <a:pt x="215" y="886"/>
                  </a:lnTo>
                  <a:cubicBezTo>
                    <a:pt x="284" y="930"/>
                    <a:pt x="366" y="951"/>
                    <a:pt x="448" y="951"/>
                  </a:cubicBezTo>
                  <a:cubicBezTo>
                    <a:pt x="484" y="951"/>
                    <a:pt x="520" y="947"/>
                    <a:pt x="554" y="939"/>
                  </a:cubicBezTo>
                  <a:cubicBezTo>
                    <a:pt x="679" y="904"/>
                    <a:pt x="777" y="832"/>
                    <a:pt x="849" y="725"/>
                  </a:cubicBezTo>
                  <a:cubicBezTo>
                    <a:pt x="920" y="627"/>
                    <a:pt x="947" y="502"/>
                    <a:pt x="929" y="377"/>
                  </a:cubicBezTo>
                  <a:cubicBezTo>
                    <a:pt x="900" y="155"/>
                    <a:pt x="710" y="0"/>
                    <a:pt x="503"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78" name="Google Shape;3678;p39"/>
            <p:cNvSpPr/>
            <p:nvPr/>
          </p:nvSpPr>
          <p:spPr>
            <a:xfrm rot="2831813">
              <a:off x="7759414" y="909423"/>
              <a:ext cx="105744" cy="103079"/>
            </a:xfrm>
            <a:custGeom>
              <a:avLst/>
              <a:gdLst/>
              <a:ahLst/>
              <a:cxnLst/>
              <a:rect l="l" t="t" r="r" b="b"/>
              <a:pathLst>
                <a:path w="1072" h="1045" extrusionOk="0">
                  <a:moveTo>
                    <a:pt x="251" y="973"/>
                  </a:moveTo>
                  <a:lnTo>
                    <a:pt x="251" y="973"/>
                  </a:lnTo>
                  <a:cubicBezTo>
                    <a:pt x="297" y="1002"/>
                    <a:pt x="346" y="1021"/>
                    <a:pt x="397" y="1032"/>
                  </a:cubicBezTo>
                  <a:lnTo>
                    <a:pt x="397" y="1032"/>
                  </a:lnTo>
                  <a:cubicBezTo>
                    <a:pt x="346" y="1021"/>
                    <a:pt x="296" y="1001"/>
                    <a:pt x="251" y="973"/>
                  </a:cubicBezTo>
                  <a:close/>
                  <a:moveTo>
                    <a:pt x="581" y="1"/>
                  </a:moveTo>
                  <a:cubicBezTo>
                    <a:pt x="531" y="1"/>
                    <a:pt x="480" y="9"/>
                    <a:pt x="429" y="27"/>
                  </a:cubicBezTo>
                  <a:cubicBezTo>
                    <a:pt x="161" y="107"/>
                    <a:pt x="1" y="375"/>
                    <a:pt x="45" y="652"/>
                  </a:cubicBezTo>
                  <a:cubicBezTo>
                    <a:pt x="63" y="786"/>
                    <a:pt x="143" y="902"/>
                    <a:pt x="251" y="973"/>
                  </a:cubicBezTo>
                  <a:cubicBezTo>
                    <a:pt x="143" y="902"/>
                    <a:pt x="72" y="786"/>
                    <a:pt x="54" y="661"/>
                  </a:cubicBezTo>
                  <a:cubicBezTo>
                    <a:pt x="36" y="527"/>
                    <a:pt x="63" y="393"/>
                    <a:pt x="135" y="286"/>
                  </a:cubicBezTo>
                  <a:cubicBezTo>
                    <a:pt x="206" y="179"/>
                    <a:pt x="313" y="98"/>
                    <a:pt x="438" y="63"/>
                  </a:cubicBezTo>
                  <a:cubicBezTo>
                    <a:pt x="478" y="51"/>
                    <a:pt x="519" y="46"/>
                    <a:pt x="559" y="46"/>
                  </a:cubicBezTo>
                  <a:cubicBezTo>
                    <a:pt x="768" y="46"/>
                    <a:pt x="963" y="195"/>
                    <a:pt x="1000" y="420"/>
                  </a:cubicBezTo>
                  <a:cubicBezTo>
                    <a:pt x="1036" y="678"/>
                    <a:pt x="884" y="937"/>
                    <a:pt x="634" y="1018"/>
                  </a:cubicBezTo>
                  <a:cubicBezTo>
                    <a:pt x="585" y="1034"/>
                    <a:pt x="536" y="1042"/>
                    <a:pt x="488" y="1042"/>
                  </a:cubicBezTo>
                  <a:cubicBezTo>
                    <a:pt x="457" y="1042"/>
                    <a:pt x="427" y="1039"/>
                    <a:pt x="397" y="1032"/>
                  </a:cubicBezTo>
                  <a:lnTo>
                    <a:pt x="397" y="1032"/>
                  </a:lnTo>
                  <a:cubicBezTo>
                    <a:pt x="433" y="1040"/>
                    <a:pt x="469" y="1044"/>
                    <a:pt x="505" y="1044"/>
                  </a:cubicBezTo>
                  <a:cubicBezTo>
                    <a:pt x="549" y="1044"/>
                    <a:pt x="593" y="1038"/>
                    <a:pt x="634" y="1026"/>
                  </a:cubicBezTo>
                  <a:cubicBezTo>
                    <a:pt x="902" y="946"/>
                    <a:pt x="1072" y="687"/>
                    <a:pt x="1045" y="411"/>
                  </a:cubicBezTo>
                  <a:cubicBezTo>
                    <a:pt x="1008" y="170"/>
                    <a:pt x="805" y="1"/>
                    <a:pt x="581" y="1"/>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79" name="Google Shape;3679;p39"/>
            <p:cNvSpPr/>
            <p:nvPr/>
          </p:nvSpPr>
          <p:spPr>
            <a:xfrm rot="2831813">
              <a:off x="7776705" y="1104337"/>
              <a:ext cx="93413" cy="84534"/>
            </a:xfrm>
            <a:custGeom>
              <a:avLst/>
              <a:gdLst/>
              <a:ahLst/>
              <a:cxnLst/>
              <a:rect l="l" t="t" r="r" b="b"/>
              <a:pathLst>
                <a:path w="947" h="857" extrusionOk="0">
                  <a:moveTo>
                    <a:pt x="56" y="623"/>
                  </a:moveTo>
                  <a:cubicBezTo>
                    <a:pt x="83" y="696"/>
                    <a:pt x="131" y="759"/>
                    <a:pt x="203" y="799"/>
                  </a:cubicBezTo>
                  <a:cubicBezTo>
                    <a:pt x="136" y="754"/>
                    <a:pt x="87" y="693"/>
                    <a:pt x="56" y="623"/>
                  </a:cubicBezTo>
                  <a:close/>
                  <a:moveTo>
                    <a:pt x="203" y="799"/>
                  </a:moveTo>
                  <a:lnTo>
                    <a:pt x="203" y="799"/>
                  </a:lnTo>
                  <a:cubicBezTo>
                    <a:pt x="256" y="836"/>
                    <a:pt x="316" y="854"/>
                    <a:pt x="378" y="855"/>
                  </a:cubicBezTo>
                  <a:lnTo>
                    <a:pt x="378" y="855"/>
                  </a:lnTo>
                  <a:cubicBezTo>
                    <a:pt x="318" y="850"/>
                    <a:pt x="258" y="831"/>
                    <a:pt x="203" y="799"/>
                  </a:cubicBezTo>
                  <a:close/>
                  <a:moveTo>
                    <a:pt x="473" y="0"/>
                  </a:moveTo>
                  <a:cubicBezTo>
                    <a:pt x="431" y="0"/>
                    <a:pt x="388" y="7"/>
                    <a:pt x="346" y="22"/>
                  </a:cubicBezTo>
                  <a:cubicBezTo>
                    <a:pt x="239" y="58"/>
                    <a:pt x="141" y="129"/>
                    <a:pt x="87" y="227"/>
                  </a:cubicBezTo>
                  <a:cubicBezTo>
                    <a:pt x="7" y="348"/>
                    <a:pt x="0" y="498"/>
                    <a:pt x="56" y="623"/>
                  </a:cubicBezTo>
                  <a:lnTo>
                    <a:pt x="56" y="623"/>
                  </a:lnTo>
                  <a:cubicBezTo>
                    <a:pt x="46" y="597"/>
                    <a:pt x="38" y="568"/>
                    <a:pt x="34" y="540"/>
                  </a:cubicBezTo>
                  <a:cubicBezTo>
                    <a:pt x="25" y="433"/>
                    <a:pt x="43" y="326"/>
                    <a:pt x="105" y="236"/>
                  </a:cubicBezTo>
                  <a:cubicBezTo>
                    <a:pt x="186" y="104"/>
                    <a:pt x="303" y="49"/>
                    <a:pt x="418" y="49"/>
                  </a:cubicBezTo>
                  <a:cubicBezTo>
                    <a:pt x="685" y="49"/>
                    <a:pt x="947" y="342"/>
                    <a:pt x="748" y="647"/>
                  </a:cubicBezTo>
                  <a:cubicBezTo>
                    <a:pt x="694" y="736"/>
                    <a:pt x="605" y="807"/>
                    <a:pt x="507" y="834"/>
                  </a:cubicBezTo>
                  <a:cubicBezTo>
                    <a:pt x="465" y="848"/>
                    <a:pt x="424" y="855"/>
                    <a:pt x="384" y="855"/>
                  </a:cubicBezTo>
                  <a:cubicBezTo>
                    <a:pt x="382" y="855"/>
                    <a:pt x="380" y="855"/>
                    <a:pt x="378" y="855"/>
                  </a:cubicBezTo>
                  <a:lnTo>
                    <a:pt x="378" y="855"/>
                  </a:lnTo>
                  <a:cubicBezTo>
                    <a:pt x="390" y="856"/>
                    <a:pt x="402" y="857"/>
                    <a:pt x="415" y="857"/>
                  </a:cubicBezTo>
                  <a:cubicBezTo>
                    <a:pt x="555" y="857"/>
                    <a:pt x="692" y="785"/>
                    <a:pt x="774" y="656"/>
                  </a:cubicBezTo>
                  <a:cubicBezTo>
                    <a:pt x="837" y="567"/>
                    <a:pt x="864" y="450"/>
                    <a:pt x="846" y="343"/>
                  </a:cubicBezTo>
                  <a:cubicBezTo>
                    <a:pt x="824" y="139"/>
                    <a:pt x="659" y="0"/>
                    <a:pt x="473"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0" name="Google Shape;3680;p39"/>
            <p:cNvSpPr/>
            <p:nvPr/>
          </p:nvSpPr>
          <p:spPr>
            <a:xfrm rot="2831813">
              <a:off x="7665515" y="892241"/>
              <a:ext cx="76447" cy="67075"/>
            </a:xfrm>
            <a:custGeom>
              <a:avLst/>
              <a:gdLst/>
              <a:ahLst/>
              <a:cxnLst/>
              <a:rect l="l" t="t" r="r" b="b"/>
              <a:pathLst>
                <a:path w="775" h="680" extrusionOk="0">
                  <a:moveTo>
                    <a:pt x="400" y="0"/>
                  </a:moveTo>
                  <a:cubicBezTo>
                    <a:pt x="365" y="0"/>
                    <a:pt x="330" y="7"/>
                    <a:pt x="295" y="21"/>
                  </a:cubicBezTo>
                  <a:cubicBezTo>
                    <a:pt x="206" y="47"/>
                    <a:pt x="135" y="101"/>
                    <a:pt x="90" y="181"/>
                  </a:cubicBezTo>
                  <a:cubicBezTo>
                    <a:pt x="1" y="333"/>
                    <a:pt x="36" y="529"/>
                    <a:pt x="188" y="636"/>
                  </a:cubicBezTo>
                  <a:cubicBezTo>
                    <a:pt x="117" y="583"/>
                    <a:pt x="72" y="511"/>
                    <a:pt x="54" y="431"/>
                  </a:cubicBezTo>
                  <a:cubicBezTo>
                    <a:pt x="45" y="342"/>
                    <a:pt x="72" y="262"/>
                    <a:pt x="117" y="199"/>
                  </a:cubicBezTo>
                  <a:cubicBezTo>
                    <a:pt x="179" y="90"/>
                    <a:pt x="272" y="45"/>
                    <a:pt x="364" y="45"/>
                  </a:cubicBezTo>
                  <a:cubicBezTo>
                    <a:pt x="572" y="45"/>
                    <a:pt x="775" y="276"/>
                    <a:pt x="608" y="511"/>
                  </a:cubicBezTo>
                  <a:cubicBezTo>
                    <a:pt x="572" y="583"/>
                    <a:pt x="500" y="636"/>
                    <a:pt x="429" y="663"/>
                  </a:cubicBezTo>
                  <a:cubicBezTo>
                    <a:pt x="402" y="672"/>
                    <a:pt x="375" y="676"/>
                    <a:pt x="347" y="676"/>
                  </a:cubicBezTo>
                  <a:cubicBezTo>
                    <a:pt x="291" y="676"/>
                    <a:pt x="236" y="660"/>
                    <a:pt x="188" y="636"/>
                  </a:cubicBezTo>
                  <a:lnTo>
                    <a:pt x="188" y="636"/>
                  </a:lnTo>
                  <a:cubicBezTo>
                    <a:pt x="238" y="666"/>
                    <a:pt x="293" y="680"/>
                    <a:pt x="347" y="680"/>
                  </a:cubicBezTo>
                  <a:cubicBezTo>
                    <a:pt x="459" y="680"/>
                    <a:pt x="569" y="622"/>
                    <a:pt x="634" y="520"/>
                  </a:cubicBezTo>
                  <a:cubicBezTo>
                    <a:pt x="688" y="449"/>
                    <a:pt x="706" y="360"/>
                    <a:pt x="697" y="270"/>
                  </a:cubicBezTo>
                  <a:cubicBezTo>
                    <a:pt x="675" y="112"/>
                    <a:pt x="543" y="0"/>
                    <a:pt x="400"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1" name="Google Shape;3681;p39"/>
            <p:cNvSpPr/>
            <p:nvPr/>
          </p:nvSpPr>
          <p:spPr>
            <a:xfrm rot="2831813">
              <a:off x="7986323" y="1256394"/>
              <a:ext cx="84338" cy="74670"/>
            </a:xfrm>
            <a:custGeom>
              <a:avLst/>
              <a:gdLst/>
              <a:ahLst/>
              <a:cxnLst/>
              <a:rect l="l" t="t" r="r" b="b"/>
              <a:pathLst>
                <a:path w="855" h="757" extrusionOk="0">
                  <a:moveTo>
                    <a:pt x="108" y="626"/>
                  </a:moveTo>
                  <a:cubicBezTo>
                    <a:pt x="131" y="658"/>
                    <a:pt x="160" y="685"/>
                    <a:pt x="194" y="707"/>
                  </a:cubicBezTo>
                  <a:cubicBezTo>
                    <a:pt x="160" y="684"/>
                    <a:pt x="131" y="657"/>
                    <a:pt x="108" y="626"/>
                  </a:cubicBezTo>
                  <a:close/>
                  <a:moveTo>
                    <a:pt x="423" y="1"/>
                  </a:moveTo>
                  <a:cubicBezTo>
                    <a:pt x="386" y="1"/>
                    <a:pt x="348" y="7"/>
                    <a:pt x="310" y="20"/>
                  </a:cubicBezTo>
                  <a:cubicBezTo>
                    <a:pt x="221" y="56"/>
                    <a:pt x="140" y="118"/>
                    <a:pt x="87" y="198"/>
                  </a:cubicBezTo>
                  <a:cubicBezTo>
                    <a:pt x="1" y="334"/>
                    <a:pt x="12" y="504"/>
                    <a:pt x="108" y="626"/>
                  </a:cubicBezTo>
                  <a:lnTo>
                    <a:pt x="108" y="626"/>
                  </a:lnTo>
                  <a:cubicBezTo>
                    <a:pt x="75" y="583"/>
                    <a:pt x="52" y="532"/>
                    <a:pt x="42" y="475"/>
                  </a:cubicBezTo>
                  <a:cubicBezTo>
                    <a:pt x="33" y="386"/>
                    <a:pt x="60" y="288"/>
                    <a:pt x="105" y="216"/>
                  </a:cubicBezTo>
                  <a:cubicBezTo>
                    <a:pt x="146" y="119"/>
                    <a:pt x="227" y="79"/>
                    <a:pt x="316" y="79"/>
                  </a:cubicBezTo>
                  <a:cubicBezTo>
                    <a:pt x="553" y="79"/>
                    <a:pt x="855" y="357"/>
                    <a:pt x="667" y="564"/>
                  </a:cubicBezTo>
                  <a:cubicBezTo>
                    <a:pt x="622" y="645"/>
                    <a:pt x="542" y="707"/>
                    <a:pt x="462" y="734"/>
                  </a:cubicBezTo>
                  <a:cubicBezTo>
                    <a:pt x="428" y="744"/>
                    <a:pt x="393" y="749"/>
                    <a:pt x="359" y="749"/>
                  </a:cubicBezTo>
                  <a:cubicBezTo>
                    <a:pt x="301" y="749"/>
                    <a:pt x="244" y="735"/>
                    <a:pt x="194" y="707"/>
                  </a:cubicBezTo>
                  <a:lnTo>
                    <a:pt x="194" y="707"/>
                  </a:lnTo>
                  <a:cubicBezTo>
                    <a:pt x="251" y="740"/>
                    <a:pt x="314" y="756"/>
                    <a:pt x="377" y="756"/>
                  </a:cubicBezTo>
                  <a:cubicBezTo>
                    <a:pt x="501" y="756"/>
                    <a:pt x="623" y="695"/>
                    <a:pt x="694" y="582"/>
                  </a:cubicBezTo>
                  <a:cubicBezTo>
                    <a:pt x="747" y="502"/>
                    <a:pt x="774" y="404"/>
                    <a:pt x="756" y="306"/>
                  </a:cubicBezTo>
                  <a:cubicBezTo>
                    <a:pt x="742" y="123"/>
                    <a:pt x="590" y="1"/>
                    <a:pt x="423" y="1"/>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2" name="Google Shape;3682;p39"/>
            <p:cNvSpPr/>
            <p:nvPr/>
          </p:nvSpPr>
          <p:spPr>
            <a:xfrm rot="2831813">
              <a:off x="7843732" y="1319042"/>
              <a:ext cx="105744" cy="102092"/>
            </a:xfrm>
            <a:custGeom>
              <a:avLst/>
              <a:gdLst/>
              <a:ahLst/>
              <a:cxnLst/>
              <a:rect l="l" t="t" r="r" b="b"/>
              <a:pathLst>
                <a:path w="1072" h="1035" extrusionOk="0">
                  <a:moveTo>
                    <a:pt x="579" y="0"/>
                  </a:moveTo>
                  <a:cubicBezTo>
                    <a:pt x="530" y="0"/>
                    <a:pt x="479" y="9"/>
                    <a:pt x="429" y="26"/>
                  </a:cubicBezTo>
                  <a:cubicBezTo>
                    <a:pt x="161" y="107"/>
                    <a:pt x="0" y="375"/>
                    <a:pt x="45" y="651"/>
                  </a:cubicBezTo>
                  <a:cubicBezTo>
                    <a:pt x="72" y="776"/>
                    <a:pt x="143" y="892"/>
                    <a:pt x="259" y="964"/>
                  </a:cubicBezTo>
                  <a:cubicBezTo>
                    <a:pt x="143" y="892"/>
                    <a:pt x="72" y="776"/>
                    <a:pt x="54" y="651"/>
                  </a:cubicBezTo>
                  <a:cubicBezTo>
                    <a:pt x="27" y="383"/>
                    <a:pt x="188" y="142"/>
                    <a:pt x="438" y="71"/>
                  </a:cubicBezTo>
                  <a:cubicBezTo>
                    <a:pt x="480" y="57"/>
                    <a:pt x="523" y="51"/>
                    <a:pt x="565" y="51"/>
                  </a:cubicBezTo>
                  <a:cubicBezTo>
                    <a:pt x="770" y="51"/>
                    <a:pt x="954" y="203"/>
                    <a:pt x="991" y="410"/>
                  </a:cubicBezTo>
                  <a:cubicBezTo>
                    <a:pt x="1027" y="669"/>
                    <a:pt x="875" y="928"/>
                    <a:pt x="625" y="1008"/>
                  </a:cubicBezTo>
                  <a:cubicBezTo>
                    <a:pt x="578" y="1021"/>
                    <a:pt x="531" y="1029"/>
                    <a:pt x="484" y="1029"/>
                  </a:cubicBezTo>
                  <a:cubicBezTo>
                    <a:pt x="404" y="1029"/>
                    <a:pt x="326" y="1008"/>
                    <a:pt x="259" y="964"/>
                  </a:cubicBezTo>
                  <a:lnTo>
                    <a:pt x="259" y="964"/>
                  </a:lnTo>
                  <a:cubicBezTo>
                    <a:pt x="331" y="1011"/>
                    <a:pt x="414" y="1035"/>
                    <a:pt x="498" y="1035"/>
                  </a:cubicBezTo>
                  <a:cubicBezTo>
                    <a:pt x="541" y="1035"/>
                    <a:pt x="583" y="1029"/>
                    <a:pt x="625" y="1017"/>
                  </a:cubicBezTo>
                  <a:cubicBezTo>
                    <a:pt x="893" y="937"/>
                    <a:pt x="1071" y="678"/>
                    <a:pt x="1027" y="410"/>
                  </a:cubicBezTo>
                  <a:cubicBezTo>
                    <a:pt x="997" y="169"/>
                    <a:pt x="801" y="0"/>
                    <a:pt x="579"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3" name="Google Shape;3683;p39"/>
            <p:cNvSpPr/>
            <p:nvPr/>
          </p:nvSpPr>
          <p:spPr>
            <a:xfrm rot="2831813">
              <a:off x="7730405" y="1246191"/>
              <a:ext cx="95584" cy="85422"/>
            </a:xfrm>
            <a:custGeom>
              <a:avLst/>
              <a:gdLst/>
              <a:ahLst/>
              <a:cxnLst/>
              <a:rect l="l" t="t" r="r" b="b"/>
              <a:pathLst>
                <a:path w="969" h="866" extrusionOk="0">
                  <a:moveTo>
                    <a:pt x="64" y="650"/>
                  </a:moveTo>
                  <a:cubicBezTo>
                    <a:pt x="92" y="713"/>
                    <a:pt x="140" y="766"/>
                    <a:pt x="199" y="807"/>
                  </a:cubicBezTo>
                  <a:cubicBezTo>
                    <a:pt x="139" y="765"/>
                    <a:pt x="94" y="711"/>
                    <a:pt x="64" y="650"/>
                  </a:cubicBezTo>
                  <a:close/>
                  <a:moveTo>
                    <a:pt x="199" y="807"/>
                  </a:moveTo>
                  <a:cubicBezTo>
                    <a:pt x="257" y="844"/>
                    <a:pt x="318" y="863"/>
                    <a:pt x="380" y="864"/>
                  </a:cubicBezTo>
                  <a:lnTo>
                    <a:pt x="380" y="864"/>
                  </a:lnTo>
                  <a:cubicBezTo>
                    <a:pt x="318" y="859"/>
                    <a:pt x="257" y="840"/>
                    <a:pt x="199" y="807"/>
                  </a:cubicBezTo>
                  <a:close/>
                  <a:moveTo>
                    <a:pt x="478" y="0"/>
                  </a:moveTo>
                  <a:cubicBezTo>
                    <a:pt x="436" y="0"/>
                    <a:pt x="393" y="7"/>
                    <a:pt x="351" y="22"/>
                  </a:cubicBezTo>
                  <a:cubicBezTo>
                    <a:pt x="235" y="58"/>
                    <a:pt x="146" y="129"/>
                    <a:pt x="92" y="227"/>
                  </a:cubicBezTo>
                  <a:cubicBezTo>
                    <a:pt x="7" y="361"/>
                    <a:pt x="0" y="520"/>
                    <a:pt x="64" y="650"/>
                  </a:cubicBezTo>
                  <a:lnTo>
                    <a:pt x="64" y="650"/>
                  </a:lnTo>
                  <a:cubicBezTo>
                    <a:pt x="50" y="618"/>
                    <a:pt x="41" y="585"/>
                    <a:pt x="38" y="549"/>
                  </a:cubicBezTo>
                  <a:cubicBezTo>
                    <a:pt x="21" y="442"/>
                    <a:pt x="47" y="326"/>
                    <a:pt x="110" y="245"/>
                  </a:cubicBezTo>
                  <a:cubicBezTo>
                    <a:pt x="189" y="100"/>
                    <a:pt x="310" y="41"/>
                    <a:pt x="430" y="41"/>
                  </a:cubicBezTo>
                  <a:cubicBezTo>
                    <a:pt x="701" y="41"/>
                    <a:pt x="969" y="344"/>
                    <a:pt x="752" y="647"/>
                  </a:cubicBezTo>
                  <a:cubicBezTo>
                    <a:pt x="699" y="745"/>
                    <a:pt x="619" y="816"/>
                    <a:pt x="511" y="843"/>
                  </a:cubicBezTo>
                  <a:cubicBezTo>
                    <a:pt x="470" y="857"/>
                    <a:pt x="429" y="864"/>
                    <a:pt x="388" y="864"/>
                  </a:cubicBezTo>
                  <a:cubicBezTo>
                    <a:pt x="385" y="864"/>
                    <a:pt x="383" y="864"/>
                    <a:pt x="380" y="864"/>
                  </a:cubicBezTo>
                  <a:lnTo>
                    <a:pt x="380" y="864"/>
                  </a:lnTo>
                  <a:cubicBezTo>
                    <a:pt x="393" y="865"/>
                    <a:pt x="406" y="866"/>
                    <a:pt x="419" y="866"/>
                  </a:cubicBezTo>
                  <a:cubicBezTo>
                    <a:pt x="564" y="866"/>
                    <a:pt x="703" y="794"/>
                    <a:pt x="779" y="665"/>
                  </a:cubicBezTo>
                  <a:cubicBezTo>
                    <a:pt x="851" y="566"/>
                    <a:pt x="877" y="459"/>
                    <a:pt x="860" y="343"/>
                  </a:cubicBezTo>
                  <a:cubicBezTo>
                    <a:pt x="838" y="139"/>
                    <a:pt x="667" y="0"/>
                    <a:pt x="478" y="0"/>
                  </a:cubicBezTo>
                  <a:close/>
                </a:path>
              </a:pathLst>
            </a:custGeom>
            <a:solidFill>
              <a:srgbClr val="7A170A"/>
            </a:solidFill>
            <a:ln>
              <a:noFill/>
            </a:ln>
          </p:spPr>
          <p:txBody>
            <a:bodyPr spcFirstLastPara="1" wrap="square" lIns="121900" tIns="121900" rIns="121900" bIns="121900" anchor="ctr" anchorCtr="0">
              <a:noAutofit/>
            </a:bodyPr>
            <a:lstStyle/>
            <a:p>
              <a:endParaRPr sz="2400"/>
            </a:p>
          </p:txBody>
        </p:sp>
        <p:sp>
          <p:nvSpPr>
            <p:cNvPr id="3684" name="Google Shape;3684;p39"/>
            <p:cNvSpPr/>
            <p:nvPr/>
          </p:nvSpPr>
          <p:spPr>
            <a:xfrm rot="-7840364">
              <a:off x="7681244" y="1786168"/>
              <a:ext cx="293855" cy="334409"/>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3685" name="Google Shape;3685;p39"/>
            <p:cNvSpPr/>
            <p:nvPr/>
          </p:nvSpPr>
          <p:spPr>
            <a:xfrm rot="-7840364">
              <a:off x="7772131" y="1739991"/>
              <a:ext cx="184902" cy="374957"/>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86" name="Google Shape;3686;p39"/>
            <p:cNvSpPr/>
            <p:nvPr/>
          </p:nvSpPr>
          <p:spPr>
            <a:xfrm rot="-7840364">
              <a:off x="7737949" y="1810185"/>
              <a:ext cx="234410" cy="305751"/>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687" name="Google Shape;3687;p39"/>
            <p:cNvSpPr/>
            <p:nvPr/>
          </p:nvSpPr>
          <p:spPr>
            <a:xfrm rot="-7840364">
              <a:off x="7700144" y="1790121"/>
              <a:ext cx="261382" cy="337603"/>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88" name="Google Shape;3688;p39"/>
            <p:cNvSpPr/>
            <p:nvPr/>
          </p:nvSpPr>
          <p:spPr>
            <a:xfrm rot="-7840364">
              <a:off x="8058097" y="1866628"/>
              <a:ext cx="142580" cy="245772"/>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89" name="Google Shape;3689;p39"/>
            <p:cNvSpPr/>
            <p:nvPr/>
          </p:nvSpPr>
          <p:spPr>
            <a:xfrm rot="-7840364">
              <a:off x="8136829" y="1942676"/>
              <a:ext cx="256325" cy="77281"/>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0" name="Google Shape;3690;p39"/>
            <p:cNvSpPr/>
            <p:nvPr/>
          </p:nvSpPr>
          <p:spPr>
            <a:xfrm rot="-7840364">
              <a:off x="8077838" y="1999511"/>
              <a:ext cx="204421" cy="203982"/>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1" name="Google Shape;3691;p39"/>
            <p:cNvSpPr/>
            <p:nvPr/>
          </p:nvSpPr>
          <p:spPr>
            <a:xfrm rot="-7840364">
              <a:off x="8063412" y="1740573"/>
              <a:ext cx="143290" cy="245062"/>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2" name="Google Shape;3692;p39"/>
            <p:cNvSpPr/>
            <p:nvPr/>
          </p:nvSpPr>
          <p:spPr>
            <a:xfrm rot="-7840364">
              <a:off x="8142008" y="1816104"/>
              <a:ext cx="256325" cy="77281"/>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3" name="Google Shape;3693;p39"/>
            <p:cNvSpPr/>
            <p:nvPr/>
          </p:nvSpPr>
          <p:spPr>
            <a:xfrm rot="-7840364">
              <a:off x="8060868" y="1616761"/>
              <a:ext cx="152606" cy="240714"/>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4" name="Google Shape;3694;p39"/>
            <p:cNvSpPr/>
            <p:nvPr/>
          </p:nvSpPr>
          <p:spPr>
            <a:xfrm rot="-7840364">
              <a:off x="8145543" y="1664523"/>
              <a:ext cx="252687" cy="74175"/>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5" name="Google Shape;3695;p39"/>
            <p:cNvSpPr/>
            <p:nvPr/>
          </p:nvSpPr>
          <p:spPr>
            <a:xfrm rot="-7840364">
              <a:off x="8041393" y="1494815"/>
              <a:ext cx="169464" cy="232906"/>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6" name="Google Shape;3696;p39"/>
            <p:cNvSpPr/>
            <p:nvPr/>
          </p:nvSpPr>
          <p:spPr>
            <a:xfrm rot="-7840364">
              <a:off x="8137553" y="1515646"/>
              <a:ext cx="247630" cy="76393"/>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97" name="Google Shape;3697;p39"/>
            <p:cNvSpPr/>
            <p:nvPr/>
          </p:nvSpPr>
          <p:spPr>
            <a:xfrm rot="-7840364">
              <a:off x="8082520" y="1980728"/>
              <a:ext cx="167955" cy="206466"/>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98" name="Google Shape;3698;p39"/>
            <p:cNvSpPr/>
            <p:nvPr/>
          </p:nvSpPr>
          <p:spPr>
            <a:xfrm rot="-7840364">
              <a:off x="8077000" y="1851074"/>
              <a:ext cx="83223" cy="248256"/>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699" name="Google Shape;3699;p39"/>
            <p:cNvSpPr/>
            <p:nvPr/>
          </p:nvSpPr>
          <p:spPr>
            <a:xfrm rot="-7840364">
              <a:off x="8137750" y="1938364"/>
              <a:ext cx="249493" cy="81185"/>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0" name="Google Shape;3700;p39"/>
            <p:cNvSpPr/>
            <p:nvPr/>
          </p:nvSpPr>
          <p:spPr>
            <a:xfrm rot="-7840364">
              <a:off x="8080041" y="1727471"/>
              <a:ext cx="86418" cy="247458"/>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1" name="Google Shape;3701;p39"/>
            <p:cNvSpPr/>
            <p:nvPr/>
          </p:nvSpPr>
          <p:spPr>
            <a:xfrm rot="-7840364">
              <a:off x="8143025" y="1811582"/>
              <a:ext cx="250291" cy="81806"/>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2" name="Google Shape;3702;p39"/>
            <p:cNvSpPr/>
            <p:nvPr/>
          </p:nvSpPr>
          <p:spPr>
            <a:xfrm rot="-7840364">
              <a:off x="8074400" y="1601870"/>
              <a:ext cx="99016" cy="242755"/>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3" name="Google Shape;3703;p39"/>
            <p:cNvSpPr/>
            <p:nvPr/>
          </p:nvSpPr>
          <p:spPr>
            <a:xfrm rot="-7840364">
              <a:off x="8145792" y="1662029"/>
              <a:ext cx="250291" cy="77635"/>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4" name="Google Shape;3704;p39"/>
            <p:cNvSpPr/>
            <p:nvPr/>
          </p:nvSpPr>
          <p:spPr>
            <a:xfrm rot="-7840364">
              <a:off x="8054417" y="1479324"/>
              <a:ext cx="115697" cy="235302"/>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5" name="Google Shape;3705;p39"/>
            <p:cNvSpPr/>
            <p:nvPr/>
          </p:nvSpPr>
          <p:spPr>
            <a:xfrm rot="-7840364">
              <a:off x="8135431" y="1513629"/>
              <a:ext cx="249493" cy="78611"/>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6" name="Google Shape;3706;p39"/>
            <p:cNvSpPr/>
            <p:nvPr/>
          </p:nvSpPr>
          <p:spPr>
            <a:xfrm rot="-7840364">
              <a:off x="7893380" y="1523690"/>
              <a:ext cx="530039" cy="421006"/>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07" name="Google Shape;3707;p39"/>
            <p:cNvSpPr/>
            <p:nvPr/>
          </p:nvSpPr>
          <p:spPr>
            <a:xfrm rot="-7840364">
              <a:off x="8038416" y="1681708"/>
              <a:ext cx="107800" cy="165563"/>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08" name="Google Shape;3708;p39"/>
            <p:cNvSpPr/>
            <p:nvPr/>
          </p:nvSpPr>
          <p:spPr>
            <a:xfrm rot="-7840364">
              <a:off x="7997088" y="1778331"/>
              <a:ext cx="338217" cy="387290"/>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09" name="Google Shape;3709;p39"/>
            <p:cNvSpPr/>
            <p:nvPr/>
          </p:nvSpPr>
          <p:spPr>
            <a:xfrm rot="-7840364">
              <a:off x="8047823" y="1675580"/>
              <a:ext cx="30965" cy="32563"/>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10" name="Google Shape;3710;p39"/>
            <p:cNvSpPr/>
            <p:nvPr/>
          </p:nvSpPr>
          <p:spPr>
            <a:xfrm rot="-3422581">
              <a:off x="7878580" y="2679874"/>
              <a:ext cx="273102" cy="249484"/>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11" name="Google Shape;3711;p39"/>
            <p:cNvSpPr/>
            <p:nvPr/>
          </p:nvSpPr>
          <p:spPr>
            <a:xfrm rot="-3422581">
              <a:off x="7881164" y="2639862"/>
              <a:ext cx="346975" cy="278903"/>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712" name="Google Shape;3712;p39"/>
            <p:cNvSpPr/>
            <p:nvPr/>
          </p:nvSpPr>
          <p:spPr>
            <a:xfrm rot="-3422581">
              <a:off x="7872585" y="2728269"/>
              <a:ext cx="177230" cy="197022"/>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13" name="Google Shape;3713;p39"/>
            <p:cNvSpPr/>
            <p:nvPr/>
          </p:nvSpPr>
          <p:spPr>
            <a:xfrm rot="-3422581">
              <a:off x="7880982" y="2677462"/>
              <a:ext cx="270238" cy="252152"/>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121900" tIns="121900" rIns="121900" bIns="121900" anchor="ctr" anchorCtr="0">
              <a:noAutofit/>
            </a:bodyPr>
            <a:lstStyle/>
            <a:p>
              <a:endParaRPr sz="2400"/>
            </a:p>
          </p:txBody>
        </p:sp>
      </p:grpSp>
      <p:grpSp>
        <p:nvGrpSpPr>
          <p:cNvPr id="3719" name="Google Shape;3719;p39"/>
          <p:cNvGrpSpPr/>
          <p:nvPr/>
        </p:nvGrpSpPr>
        <p:grpSpPr>
          <a:xfrm>
            <a:off x="10599601" y="4569334"/>
            <a:ext cx="450859" cy="512300"/>
            <a:chOff x="1463726" y="289374"/>
            <a:chExt cx="338144" cy="384225"/>
          </a:xfrm>
        </p:grpSpPr>
        <p:sp>
          <p:nvSpPr>
            <p:cNvPr id="3720" name="Google Shape;3720;p39"/>
            <p:cNvSpPr/>
            <p:nvPr/>
          </p:nvSpPr>
          <p:spPr>
            <a:xfrm rot="4905228" flipH="1">
              <a:off x="1515392" y="395830"/>
              <a:ext cx="273098" cy="249482"/>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721" name="Google Shape;3721;p39"/>
            <p:cNvSpPr/>
            <p:nvPr/>
          </p:nvSpPr>
          <p:spPr>
            <a:xfrm rot="4905228" flipH="1">
              <a:off x="1453132" y="341615"/>
              <a:ext cx="346970" cy="27890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722" name="Google Shape;3722;p39"/>
            <p:cNvSpPr/>
            <p:nvPr/>
          </p:nvSpPr>
          <p:spPr>
            <a:xfrm rot="4905228" flipH="1">
              <a:off x="1603054" y="464739"/>
              <a:ext cx="177228" cy="197021"/>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121900" tIns="121900" rIns="121900" bIns="121900" anchor="ctr" anchorCtr="0">
              <a:noAutofit/>
            </a:bodyPr>
            <a:lstStyle/>
            <a:p>
              <a:endParaRPr sz="2400"/>
            </a:p>
          </p:txBody>
        </p:sp>
        <p:sp>
          <p:nvSpPr>
            <p:cNvPr id="3723" name="Google Shape;3723;p39"/>
            <p:cNvSpPr/>
            <p:nvPr/>
          </p:nvSpPr>
          <p:spPr>
            <a:xfrm rot="4905228" flipH="1">
              <a:off x="1516393" y="393111"/>
              <a:ext cx="270235" cy="252151"/>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121900" tIns="121900" rIns="121900" bIns="121900" anchor="ctr" anchorCtr="0">
              <a:noAutofit/>
            </a:bodyPr>
            <a:lstStyle/>
            <a:p>
              <a:endParaRPr sz="2400"/>
            </a:p>
          </p:txBody>
        </p:sp>
      </p:grpSp>
      <p:sp>
        <p:nvSpPr>
          <p:cNvPr id="3727" name="Google Shape;3727;p39"/>
          <p:cNvSpPr/>
          <p:nvPr/>
        </p:nvSpPr>
        <p:spPr>
          <a:xfrm rot="5400000">
            <a:off x="11641100" y="955100"/>
            <a:ext cx="380400" cy="5264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28" name="Google Shape;3728;p39">
            <a:hlinkClick r:id="rId4" action="ppaction://hlinksldjump"/>
          </p:cNvPr>
          <p:cNvSpPr txBox="1"/>
          <p:nvPr/>
        </p:nvSpPr>
        <p:spPr>
          <a:xfrm>
            <a:off x="11594767" y="835567"/>
            <a:ext cx="526400" cy="738800"/>
          </a:xfrm>
          <a:prstGeom prst="rect">
            <a:avLst/>
          </a:prstGeom>
          <a:noFill/>
          <a:ln>
            <a:noFill/>
          </a:ln>
        </p:spPr>
        <p:txBody>
          <a:bodyPr spcFirstLastPara="1" wrap="square" lIns="121900" tIns="121900" rIns="121900" bIns="121900" anchor="t" anchorCtr="0">
            <a:noAutofit/>
          </a:bodyPr>
          <a:lstStyle/>
          <a:p>
            <a:r>
              <a:rPr lang="en" sz="3200">
                <a:solidFill>
                  <a:srgbClr val="FFFFFF"/>
                </a:solidFill>
                <a:uFill>
                  <a:noFill/>
                </a:uFill>
                <a:latin typeface="Grand Hotel"/>
                <a:ea typeface="Grand Hotel"/>
                <a:cs typeface="Grand Hotel"/>
                <a:sym typeface="Grand Hotel"/>
                <a:hlinkClick r:id="rId4" action="ppaction://hlinksldjump">
                  <a:extLst>
                    <a:ext uri="{A12FA001-AC4F-418D-AE19-62706E023703}">
                      <ahyp:hlinkClr xmlns:ahyp="http://schemas.microsoft.com/office/drawing/2018/hyperlinkcolor" val="tx"/>
                    </a:ext>
                  </a:extLst>
                </a:hlinkClick>
              </a:rPr>
              <a:t>1</a:t>
            </a:r>
            <a:endParaRPr sz="3200">
              <a:solidFill>
                <a:srgbClr val="FFFFFF"/>
              </a:solidFill>
              <a:latin typeface="Grand Hotel"/>
              <a:ea typeface="Grand Hotel"/>
              <a:cs typeface="Grand Hotel"/>
              <a:sym typeface="Grand Hotel"/>
            </a:endParaRPr>
          </a:p>
        </p:txBody>
      </p:sp>
      <p:sp>
        <p:nvSpPr>
          <p:cNvPr id="3729" name="Google Shape;3729;p39"/>
          <p:cNvSpPr/>
          <p:nvPr/>
        </p:nvSpPr>
        <p:spPr>
          <a:xfrm rot="5400000">
            <a:off x="11641100" y="1641967"/>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1" name="Google Shape;3731;p39"/>
          <p:cNvSpPr/>
          <p:nvPr/>
        </p:nvSpPr>
        <p:spPr>
          <a:xfrm rot="5400000">
            <a:off x="11641100" y="2328833"/>
            <a:ext cx="380400" cy="5264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3" name="Google Shape;3733;p39"/>
          <p:cNvSpPr/>
          <p:nvPr/>
        </p:nvSpPr>
        <p:spPr>
          <a:xfrm rot="5400000">
            <a:off x="11641100" y="3015700"/>
            <a:ext cx="380400" cy="5264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5" name="Google Shape;3735;p39"/>
          <p:cNvSpPr/>
          <p:nvPr/>
        </p:nvSpPr>
        <p:spPr>
          <a:xfrm rot="5400000">
            <a:off x="11641100" y="3702567"/>
            <a:ext cx="380400" cy="5264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37" name="Google Shape;3737;p39"/>
          <p:cNvSpPr/>
          <p:nvPr/>
        </p:nvSpPr>
        <p:spPr>
          <a:xfrm rot="5400000">
            <a:off x="11641100" y="4389433"/>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900" tIns="121900" rIns="121900" bIns="121900" anchor="ctr" anchorCtr="0">
            <a:noAutofit/>
          </a:bodyPr>
          <a:lstStyle/>
          <a:p>
            <a:endParaRPr sz="2400"/>
          </a:p>
        </p:txBody>
      </p:sp>
      <p:sp>
        <p:nvSpPr>
          <p:cNvPr id="3742" name="Google Shape;3742;p39">
            <a:hlinkClick r:id="" action="ppaction://noaction"/>
          </p:cNvPr>
          <p:cNvSpPr/>
          <p:nvPr/>
        </p:nvSpPr>
        <p:spPr>
          <a:xfrm>
            <a:off x="11639036" y="5461700"/>
            <a:ext cx="334601" cy="304728"/>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pic>
        <p:nvPicPr>
          <p:cNvPr id="3" name="Picture 2">
            <a:extLst>
              <a:ext uri="{FF2B5EF4-FFF2-40B4-BE49-F238E27FC236}">
                <a16:creationId xmlns:a16="http://schemas.microsoft.com/office/drawing/2014/main" id="{732904BE-4D12-4EBA-BC13-CA872D3AAE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642" y="4740739"/>
            <a:ext cx="2475340" cy="1781096"/>
          </a:xfrm>
          <a:prstGeom prst="rect">
            <a:avLst/>
          </a:prstGeom>
        </p:spPr>
      </p:pic>
      <p:sp>
        <p:nvSpPr>
          <p:cNvPr id="4" name="TextBox 3">
            <a:extLst>
              <a:ext uri="{FF2B5EF4-FFF2-40B4-BE49-F238E27FC236}">
                <a16:creationId xmlns:a16="http://schemas.microsoft.com/office/drawing/2014/main" id="{B9B6F19A-D6A4-4B83-929F-B5B4043E990D}"/>
              </a:ext>
            </a:extLst>
          </p:cNvPr>
          <p:cNvSpPr txBox="1"/>
          <p:nvPr/>
        </p:nvSpPr>
        <p:spPr>
          <a:xfrm>
            <a:off x="1219200" y="1295401"/>
            <a:ext cx="9607461" cy="1651671"/>
          </a:xfrm>
          <a:prstGeom prst="rect">
            <a:avLst/>
          </a:prstGeom>
          <a:noFill/>
        </p:spPr>
        <p:txBody>
          <a:bodyPr wrap="square" rtlCol="0">
            <a:spAutoFit/>
          </a:bodyPr>
          <a:lstStyle/>
          <a:p>
            <a:pPr algn="ctr"/>
            <a:r>
              <a:rPr lang="en-US" sz="4400" u="sng" dirty="0" err="1">
                <a:latin typeface="Times New Roman" panose="02020603050405020304" pitchFamily="18" charset="0"/>
                <a:cs typeface="Times New Roman" panose="02020603050405020304" pitchFamily="18" charset="0"/>
              </a:rPr>
              <a:t>Tập</a:t>
            </a:r>
            <a:r>
              <a:rPr lang="en-US" sz="4400" u="sng" dirty="0">
                <a:latin typeface="Times New Roman" panose="02020603050405020304" pitchFamily="18" charset="0"/>
                <a:cs typeface="Times New Roman" panose="02020603050405020304" pitchFamily="18" charset="0"/>
              </a:rPr>
              <a:t> </a:t>
            </a:r>
            <a:r>
              <a:rPr lang="en-US" sz="4400" u="sng" dirty="0" err="1">
                <a:latin typeface="Times New Roman" panose="02020603050405020304" pitchFamily="18" charset="0"/>
                <a:cs typeface="Times New Roman" panose="02020603050405020304" pitchFamily="18" charset="0"/>
              </a:rPr>
              <a:t>đọc</a:t>
            </a:r>
            <a:endParaRPr lang="en-US" sz="4400" u="sng" dirty="0">
              <a:latin typeface="Times New Roman" panose="02020603050405020304" pitchFamily="18" charset="0"/>
              <a:cs typeface="Times New Roman" panose="02020603050405020304" pitchFamily="18" charset="0"/>
            </a:endParaRPr>
          </a:p>
          <a:p>
            <a:pPr algn="ctr"/>
            <a:r>
              <a:rPr lang="en-US" sz="5333" b="1" dirty="0" err="1">
                <a:solidFill>
                  <a:srgbClr val="FF0000"/>
                </a:solidFill>
                <a:latin typeface="Times New Roman" panose="02020603050405020304" pitchFamily="18" charset="0"/>
                <a:cs typeface="Times New Roman" panose="02020603050405020304" pitchFamily="18" charset="0"/>
              </a:rPr>
              <a:t>Chú</a:t>
            </a:r>
            <a:r>
              <a:rPr lang="en-US" sz="5333" b="1" dirty="0">
                <a:solidFill>
                  <a:srgbClr val="FF0000"/>
                </a:solidFill>
                <a:latin typeface="Times New Roman" panose="02020603050405020304" pitchFamily="18" charset="0"/>
                <a:cs typeface="Times New Roman" panose="02020603050405020304" pitchFamily="18" charset="0"/>
              </a:rPr>
              <a:t> </a:t>
            </a:r>
            <a:r>
              <a:rPr lang="en-US" sz="5333" b="1" dirty="0" err="1">
                <a:solidFill>
                  <a:srgbClr val="FF0000"/>
                </a:solidFill>
                <a:latin typeface="Times New Roman" panose="02020603050405020304" pitchFamily="18" charset="0"/>
                <a:cs typeface="Times New Roman" panose="02020603050405020304" pitchFamily="18" charset="0"/>
              </a:rPr>
              <a:t>Đất</a:t>
            </a:r>
            <a:r>
              <a:rPr lang="en-US" sz="5333" b="1" dirty="0">
                <a:solidFill>
                  <a:srgbClr val="FF0000"/>
                </a:solidFill>
                <a:latin typeface="Times New Roman" panose="02020603050405020304" pitchFamily="18" charset="0"/>
                <a:cs typeface="Times New Roman" panose="02020603050405020304" pitchFamily="18" charset="0"/>
              </a:rPr>
              <a:t> </a:t>
            </a:r>
            <a:r>
              <a:rPr lang="en-US" sz="5333" b="1" dirty="0" err="1">
                <a:solidFill>
                  <a:srgbClr val="FF0000"/>
                </a:solidFill>
                <a:latin typeface="Times New Roman" panose="02020603050405020304" pitchFamily="18" charset="0"/>
                <a:cs typeface="Times New Roman" panose="02020603050405020304" pitchFamily="18" charset="0"/>
              </a:rPr>
              <a:t>Nung</a:t>
            </a:r>
            <a:r>
              <a:rPr lang="en-US" sz="5333" b="1" dirty="0">
                <a:solidFill>
                  <a:srgbClr val="FF0000"/>
                </a:solidFill>
                <a:latin typeface="Times New Roman" panose="02020603050405020304" pitchFamily="18" charset="0"/>
                <a:cs typeface="Times New Roman" panose="02020603050405020304" pitchFamily="18" charset="0"/>
              </a:rPr>
              <a:t> </a:t>
            </a:r>
            <a:r>
              <a:rPr lang="en-US" sz="3733" b="1" dirty="0">
                <a:solidFill>
                  <a:srgbClr val="FF0000"/>
                </a:solidFill>
                <a:latin typeface="Times New Roman" panose="02020603050405020304" pitchFamily="18" charset="0"/>
                <a:cs typeface="Times New Roman" panose="02020603050405020304" pitchFamily="18" charset="0"/>
              </a:rPr>
              <a:t>(</a:t>
            </a:r>
            <a:r>
              <a:rPr lang="en-US" sz="3733" b="1" dirty="0" err="1">
                <a:solidFill>
                  <a:srgbClr val="FF0000"/>
                </a:solidFill>
                <a:latin typeface="Times New Roman" panose="02020603050405020304" pitchFamily="18" charset="0"/>
                <a:cs typeface="Times New Roman" panose="02020603050405020304" pitchFamily="18" charset="0"/>
              </a:rPr>
              <a:t>Tiếp</a:t>
            </a:r>
            <a:r>
              <a:rPr lang="en-US" sz="3733" b="1" dirty="0">
                <a:solidFill>
                  <a:srgbClr val="FF0000"/>
                </a:solidFill>
                <a:latin typeface="Times New Roman" panose="02020603050405020304" pitchFamily="18" charset="0"/>
                <a:cs typeface="Times New Roman" panose="02020603050405020304" pitchFamily="18" charset="0"/>
              </a:rPr>
              <a:t> </a:t>
            </a:r>
            <a:r>
              <a:rPr lang="en-US" sz="3733" b="1" dirty="0" err="1">
                <a:solidFill>
                  <a:srgbClr val="FF0000"/>
                </a:solidFill>
                <a:latin typeface="Times New Roman" panose="02020603050405020304" pitchFamily="18" charset="0"/>
                <a:cs typeface="Times New Roman" panose="02020603050405020304" pitchFamily="18" charset="0"/>
              </a:rPr>
              <a:t>theo</a:t>
            </a:r>
            <a:r>
              <a:rPr lang="en-US" sz="3733" b="1" dirty="0">
                <a:solidFill>
                  <a:srgbClr val="FF0000"/>
                </a:solidFill>
                <a:latin typeface="Times New Roman" panose="02020603050405020304" pitchFamily="18" charset="0"/>
                <a:cs typeface="Times New Roman" panose="02020603050405020304" pitchFamily="18" charset="0"/>
              </a:rPr>
              <a:t>)</a:t>
            </a:r>
          </a:p>
        </p:txBody>
      </p:sp>
      <p:sp>
        <p:nvSpPr>
          <p:cNvPr id="87" name="TextBox 86">
            <a:extLst>
              <a:ext uri="{FF2B5EF4-FFF2-40B4-BE49-F238E27FC236}">
                <a16:creationId xmlns:a16="http://schemas.microsoft.com/office/drawing/2014/main" id="{B9B6F19A-D6A4-4B83-929F-B5B4043E990D}"/>
              </a:ext>
            </a:extLst>
          </p:cNvPr>
          <p:cNvSpPr txBox="1"/>
          <p:nvPr/>
        </p:nvSpPr>
        <p:spPr>
          <a:xfrm>
            <a:off x="812800" y="584201"/>
            <a:ext cx="9652000" cy="769441"/>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Thứ </a:t>
            </a:r>
            <a:r>
              <a:rPr lang="en-US" sz="4400" dirty="0" err="1">
                <a:latin typeface="Times New Roman" panose="02020603050405020304" pitchFamily="18" charset="0"/>
                <a:cs typeface="Times New Roman" panose="02020603050405020304" pitchFamily="18" charset="0"/>
              </a:rPr>
              <a:t>tư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7 </a:t>
            </a:r>
            <a:r>
              <a:rPr lang="en-US" sz="4400" dirty="0" err="1">
                <a:latin typeface="Times New Roman" panose="02020603050405020304" pitchFamily="18" charset="0"/>
                <a:cs typeface="Times New Roman" panose="02020603050405020304" pitchFamily="18" charset="0"/>
              </a:rPr>
              <a:t>tháng</a:t>
            </a:r>
            <a:r>
              <a:rPr lang="en-US" sz="4400" dirty="0">
                <a:latin typeface="Times New Roman" panose="02020603050405020304" pitchFamily="18" charset="0"/>
                <a:cs typeface="Times New Roman" panose="02020603050405020304" pitchFamily="18" charset="0"/>
              </a:rPr>
              <a:t> 12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2022</a:t>
            </a:r>
          </a:p>
        </p:txBody>
      </p:sp>
      <p:sp>
        <p:nvSpPr>
          <p:cNvPr id="2" name="TextBox 1">
            <a:extLst>
              <a:ext uri="{FF2B5EF4-FFF2-40B4-BE49-F238E27FC236}">
                <a16:creationId xmlns:a16="http://schemas.microsoft.com/office/drawing/2014/main" id="{D031263F-AAA2-4AEE-9E24-9D897747AF9E}"/>
              </a:ext>
            </a:extLst>
          </p:cNvPr>
          <p:cNvSpPr txBox="1"/>
          <p:nvPr/>
        </p:nvSpPr>
        <p:spPr>
          <a:xfrm>
            <a:off x="4293704" y="3639985"/>
            <a:ext cx="3379305" cy="707886"/>
          </a:xfrm>
          <a:prstGeom prst="rect">
            <a:avLst/>
          </a:prstGeom>
          <a:noFill/>
          <a:ln w="28575">
            <a:solidFill>
              <a:srgbClr val="3B0BE9"/>
            </a:solidFill>
          </a:ln>
        </p:spPr>
        <p:txBody>
          <a:bodyPr wrap="square" rtlCol="0">
            <a:spAutoFit/>
          </a:bodyPr>
          <a:lstStyle/>
          <a:p>
            <a:pPr algn="ctr"/>
            <a:r>
              <a:rPr lang="en-US" sz="4000" b="1" dirty="0">
                <a:solidFill>
                  <a:srgbClr val="3B0BE9"/>
                </a:solidFill>
                <a:latin typeface="Times New Roman" panose="02020603050405020304" pitchFamily="18" charset="0"/>
                <a:cs typeface="Times New Roman" panose="02020603050405020304" pitchFamily="18" charset="0"/>
              </a:rPr>
              <a:t>SGK/138</a:t>
            </a:r>
          </a:p>
        </p:txBody>
      </p:sp>
    </p:spTree>
    <p:custDataLst>
      <p:tags r:id="rId1"/>
    </p:custDataLst>
    <p:extLst>
      <p:ext uri="{BB962C8B-B14F-4D97-AF65-F5344CB8AC3E}">
        <p14:creationId xmlns:p14="http://schemas.microsoft.com/office/powerpoint/2010/main" val="192757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8|10.8"/>
</p:tagLst>
</file>

<file path=ppt/tags/tag10.xml><?xml version="1.0" encoding="utf-8"?>
<p:tagLst xmlns:a="http://schemas.openxmlformats.org/drawingml/2006/main" xmlns:r="http://schemas.openxmlformats.org/officeDocument/2006/relationships" xmlns:p="http://schemas.openxmlformats.org/presentationml/2006/main">
  <p:tag name="TIMING" val="|2.8|10.8"/>
</p:tagLst>
</file>

<file path=ppt/tags/tag11.xml><?xml version="1.0" encoding="utf-8"?>
<p:tagLst xmlns:a="http://schemas.openxmlformats.org/drawingml/2006/main" xmlns:r="http://schemas.openxmlformats.org/officeDocument/2006/relationships" xmlns:p="http://schemas.openxmlformats.org/presentationml/2006/main">
  <p:tag name="TIMING" val="|2.8|10.8"/>
</p:tagLst>
</file>

<file path=ppt/tags/tag12.xml><?xml version="1.0" encoding="utf-8"?>
<p:tagLst xmlns:a="http://schemas.openxmlformats.org/drawingml/2006/main" xmlns:r="http://schemas.openxmlformats.org/officeDocument/2006/relationships" xmlns:p="http://schemas.openxmlformats.org/presentationml/2006/main">
  <p:tag name="TIMING" val="|2.8|10.8"/>
</p:tagLst>
</file>

<file path=ppt/tags/tag13.xml><?xml version="1.0" encoding="utf-8"?>
<p:tagLst xmlns:a="http://schemas.openxmlformats.org/drawingml/2006/main" xmlns:r="http://schemas.openxmlformats.org/officeDocument/2006/relationships" xmlns:p="http://schemas.openxmlformats.org/presentationml/2006/main">
  <p:tag name="TIMING" val="|2.8|10.8"/>
</p:tagLst>
</file>

<file path=ppt/tags/tag14.xml><?xml version="1.0" encoding="utf-8"?>
<p:tagLst xmlns:a="http://schemas.openxmlformats.org/drawingml/2006/main" xmlns:r="http://schemas.openxmlformats.org/officeDocument/2006/relationships" xmlns:p="http://schemas.openxmlformats.org/presentationml/2006/main">
  <p:tag name="TIMING" val="|2.8|10.8"/>
</p:tagLst>
</file>

<file path=ppt/tags/tag15.xml><?xml version="1.0" encoding="utf-8"?>
<p:tagLst xmlns:a="http://schemas.openxmlformats.org/drawingml/2006/main" xmlns:r="http://schemas.openxmlformats.org/officeDocument/2006/relationships" xmlns:p="http://schemas.openxmlformats.org/presentationml/2006/main">
  <p:tag name="TIMING" val="|2.8|10.8"/>
</p:tagLst>
</file>

<file path=ppt/tags/tag16.xml><?xml version="1.0" encoding="utf-8"?>
<p:tagLst xmlns:a="http://schemas.openxmlformats.org/drawingml/2006/main" xmlns:r="http://schemas.openxmlformats.org/officeDocument/2006/relationships" xmlns:p="http://schemas.openxmlformats.org/presentationml/2006/main">
  <p:tag name="TIMING" val="|2.8|10.8"/>
</p:tagLst>
</file>

<file path=ppt/tags/tag17.xml><?xml version="1.0" encoding="utf-8"?>
<p:tagLst xmlns:a="http://schemas.openxmlformats.org/drawingml/2006/main" xmlns:r="http://schemas.openxmlformats.org/officeDocument/2006/relationships" xmlns:p="http://schemas.openxmlformats.org/presentationml/2006/main">
  <p:tag name="TIMING" val="|2.8|10.8"/>
</p:tagLst>
</file>

<file path=ppt/tags/tag18.xml><?xml version="1.0" encoding="utf-8"?>
<p:tagLst xmlns:a="http://schemas.openxmlformats.org/drawingml/2006/main" xmlns:r="http://schemas.openxmlformats.org/officeDocument/2006/relationships" xmlns:p="http://schemas.openxmlformats.org/presentationml/2006/main">
  <p:tag name="TIMING" val="|2.8|10.8"/>
</p:tagLst>
</file>

<file path=ppt/tags/tag19.xml><?xml version="1.0" encoding="utf-8"?>
<p:tagLst xmlns:a="http://schemas.openxmlformats.org/drawingml/2006/main" xmlns:r="http://schemas.openxmlformats.org/officeDocument/2006/relationships" xmlns:p="http://schemas.openxmlformats.org/presentationml/2006/main">
  <p:tag name="TIMING" val="|2.8|10.8"/>
</p:tagLst>
</file>

<file path=ppt/tags/tag2.xml><?xml version="1.0" encoding="utf-8"?>
<p:tagLst xmlns:a="http://schemas.openxmlformats.org/drawingml/2006/main" xmlns:r="http://schemas.openxmlformats.org/officeDocument/2006/relationships" xmlns:p="http://schemas.openxmlformats.org/presentationml/2006/main">
  <p:tag name="TIMING" val="|2.8|10.8"/>
</p:tagLst>
</file>

<file path=ppt/tags/tag20.xml><?xml version="1.0" encoding="utf-8"?>
<p:tagLst xmlns:a="http://schemas.openxmlformats.org/drawingml/2006/main" xmlns:r="http://schemas.openxmlformats.org/officeDocument/2006/relationships" xmlns:p="http://schemas.openxmlformats.org/presentationml/2006/main">
  <p:tag name="TIMING" val="|2.8|10.8"/>
</p:tagLst>
</file>

<file path=ppt/tags/tag21.xml><?xml version="1.0" encoding="utf-8"?>
<p:tagLst xmlns:a="http://schemas.openxmlformats.org/drawingml/2006/main" xmlns:r="http://schemas.openxmlformats.org/officeDocument/2006/relationships" xmlns:p="http://schemas.openxmlformats.org/presentationml/2006/main">
  <p:tag name="TIMING" val="|2.8|10.8"/>
</p:tagLst>
</file>

<file path=ppt/tags/tag22.xml><?xml version="1.0" encoding="utf-8"?>
<p:tagLst xmlns:a="http://schemas.openxmlformats.org/drawingml/2006/main" xmlns:r="http://schemas.openxmlformats.org/officeDocument/2006/relationships" xmlns:p="http://schemas.openxmlformats.org/presentationml/2006/main">
  <p:tag name="TIMING" val="|2.8|10.8"/>
</p:tagLst>
</file>

<file path=ppt/tags/tag23.xml><?xml version="1.0" encoding="utf-8"?>
<p:tagLst xmlns:a="http://schemas.openxmlformats.org/drawingml/2006/main" xmlns:r="http://schemas.openxmlformats.org/officeDocument/2006/relationships" xmlns:p="http://schemas.openxmlformats.org/presentationml/2006/main">
  <p:tag name="TIMING" val="|2.8|10.8"/>
</p:tagLst>
</file>

<file path=ppt/tags/tag24.xml><?xml version="1.0" encoding="utf-8"?>
<p:tagLst xmlns:a="http://schemas.openxmlformats.org/drawingml/2006/main" xmlns:r="http://schemas.openxmlformats.org/officeDocument/2006/relationships" xmlns:p="http://schemas.openxmlformats.org/presentationml/2006/main">
  <p:tag name="TIMING" val="|2.8|10.8"/>
</p:tagLst>
</file>

<file path=ppt/tags/tag25.xml><?xml version="1.0" encoding="utf-8"?>
<p:tagLst xmlns:a="http://schemas.openxmlformats.org/drawingml/2006/main" xmlns:r="http://schemas.openxmlformats.org/officeDocument/2006/relationships" xmlns:p="http://schemas.openxmlformats.org/presentationml/2006/main">
  <p:tag name="TIMING" val="|2.8|10.8"/>
</p:tagLst>
</file>

<file path=ppt/tags/tag26.xml><?xml version="1.0" encoding="utf-8"?>
<p:tagLst xmlns:a="http://schemas.openxmlformats.org/drawingml/2006/main" xmlns:r="http://schemas.openxmlformats.org/officeDocument/2006/relationships" xmlns:p="http://schemas.openxmlformats.org/presentationml/2006/main">
  <p:tag name="TIMING" val="|2.8|10.8"/>
</p:tagLst>
</file>

<file path=ppt/tags/tag27.xml><?xml version="1.0" encoding="utf-8"?>
<p:tagLst xmlns:a="http://schemas.openxmlformats.org/drawingml/2006/main" xmlns:r="http://schemas.openxmlformats.org/officeDocument/2006/relationships" xmlns:p="http://schemas.openxmlformats.org/presentationml/2006/main">
  <p:tag name="TIMING" val="|2.8|10.8"/>
</p:tagLst>
</file>

<file path=ppt/tags/tag28.xml><?xml version="1.0" encoding="utf-8"?>
<p:tagLst xmlns:a="http://schemas.openxmlformats.org/drawingml/2006/main" xmlns:r="http://schemas.openxmlformats.org/officeDocument/2006/relationships" xmlns:p="http://schemas.openxmlformats.org/presentationml/2006/main">
  <p:tag name="TIMING" val="|2.8|10.8"/>
</p:tagLst>
</file>

<file path=ppt/tags/tag29.xml><?xml version="1.0" encoding="utf-8"?>
<p:tagLst xmlns:a="http://schemas.openxmlformats.org/drawingml/2006/main" xmlns:r="http://schemas.openxmlformats.org/officeDocument/2006/relationships" xmlns:p="http://schemas.openxmlformats.org/presentationml/2006/main">
  <p:tag name="TIMING" val="|2.8|10.8"/>
</p:tagLst>
</file>

<file path=ppt/tags/tag3.xml><?xml version="1.0" encoding="utf-8"?>
<p:tagLst xmlns:a="http://schemas.openxmlformats.org/drawingml/2006/main" xmlns:r="http://schemas.openxmlformats.org/officeDocument/2006/relationships" xmlns:p="http://schemas.openxmlformats.org/presentationml/2006/main">
  <p:tag name="TIMING" val="|2.8|10.8"/>
</p:tagLst>
</file>

<file path=ppt/tags/tag4.xml><?xml version="1.0" encoding="utf-8"?>
<p:tagLst xmlns:a="http://schemas.openxmlformats.org/drawingml/2006/main" xmlns:r="http://schemas.openxmlformats.org/officeDocument/2006/relationships" xmlns:p="http://schemas.openxmlformats.org/presentationml/2006/main">
  <p:tag name="TIMING" val="|2.8|10.8"/>
</p:tagLst>
</file>

<file path=ppt/tags/tag5.xml><?xml version="1.0" encoding="utf-8"?>
<p:tagLst xmlns:a="http://schemas.openxmlformats.org/drawingml/2006/main" xmlns:r="http://schemas.openxmlformats.org/officeDocument/2006/relationships" xmlns:p="http://schemas.openxmlformats.org/presentationml/2006/main">
  <p:tag name="TIMING" val="|2.8|10.8"/>
</p:tagLst>
</file>

<file path=ppt/tags/tag6.xml><?xml version="1.0" encoding="utf-8"?>
<p:tagLst xmlns:a="http://schemas.openxmlformats.org/drawingml/2006/main" xmlns:r="http://schemas.openxmlformats.org/officeDocument/2006/relationships" xmlns:p="http://schemas.openxmlformats.org/presentationml/2006/main">
  <p:tag name="TIMING" val="|2.8|10.8"/>
</p:tagLst>
</file>

<file path=ppt/tags/tag7.xml><?xml version="1.0" encoding="utf-8"?>
<p:tagLst xmlns:a="http://schemas.openxmlformats.org/drawingml/2006/main" xmlns:r="http://schemas.openxmlformats.org/officeDocument/2006/relationships" xmlns:p="http://schemas.openxmlformats.org/presentationml/2006/main">
  <p:tag name="TIMING" val="|2.8|10.8"/>
</p:tagLst>
</file>

<file path=ppt/tags/tag8.xml><?xml version="1.0" encoding="utf-8"?>
<p:tagLst xmlns:a="http://schemas.openxmlformats.org/drawingml/2006/main" xmlns:r="http://schemas.openxmlformats.org/officeDocument/2006/relationships" xmlns:p="http://schemas.openxmlformats.org/presentationml/2006/main">
  <p:tag name="TIMING" val="|2.8|10.8"/>
</p:tagLst>
</file>

<file path=ppt/tags/tag9.xml><?xml version="1.0" encoding="utf-8"?>
<p:tagLst xmlns:a="http://schemas.openxmlformats.org/drawingml/2006/main" xmlns:r="http://schemas.openxmlformats.org/officeDocument/2006/relationships" xmlns:p="http://schemas.openxmlformats.org/presentationml/2006/main">
  <p:tag name="TIMING" val="|2.8|10.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653</TotalTime>
  <Words>1018</Words>
  <Application>Microsoft Office PowerPoint</Application>
  <PresentationFormat>Widescreen</PresentationFormat>
  <Paragraphs>207</Paragraphs>
  <Slides>42</Slides>
  <Notes>32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42</vt:i4>
      </vt:variant>
    </vt:vector>
  </HeadingPairs>
  <TitlesOfParts>
    <vt:vector size="54" baseType="lpstr">
      <vt:lpstr>微软雅黑</vt:lpstr>
      <vt:lpstr>Arial</vt:lpstr>
      <vt:lpstr>Calibri</vt:lpstr>
      <vt:lpstr>Calibri Light</vt:lpstr>
      <vt:lpstr>等线</vt:lpstr>
      <vt:lpstr>Franklin Gothic Book</vt:lpstr>
      <vt:lpstr>Grand Hotel</vt:lpstr>
      <vt:lpstr>Tahoma</vt:lpstr>
      <vt:lpstr>Times New Roman</vt:lpstr>
      <vt:lpstr>方正卡通简体</vt:lpstr>
      <vt:lpstr>方正粗圆_GBK</vt:lpstr>
      <vt:lpstr>Office Theme</vt:lpstr>
      <vt:lpstr>PowerPoint Presentation</vt:lpstr>
      <vt:lpstr>PowerPoint Presentation</vt:lpstr>
      <vt:lpstr> </vt:lpstr>
      <vt:lpstr>PowerPoint Presentation</vt:lpstr>
      <vt:lpstr>          </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96</cp:revision>
  <dcterms:created xsi:type="dcterms:W3CDTF">2022-12-03T15:18:50Z</dcterms:created>
  <dcterms:modified xsi:type="dcterms:W3CDTF">2022-12-06T15:26:35Z</dcterms:modified>
</cp:coreProperties>
</file>